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4" r:id="rId5"/>
    <p:sldMasterId id="2147483735" r:id="rId6"/>
    <p:sldMasterId id="2147483736" r:id="rId7"/>
    <p:sldMasterId id="2147483737" r:id="rId8"/>
    <p:sldMasterId id="214748373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Lst>
  <p:sldSz cy="5143500" cx="9144000"/>
  <p:notesSz cx="6858000" cy="9144000"/>
  <p:embeddedFontLst>
    <p:embeddedFont>
      <p:font typeface="Proxima Nova"/>
      <p:regular r:id="rId55"/>
      <p:bold r:id="rId56"/>
      <p:italic r:id="rId57"/>
      <p:boldItalic r:id="rId58"/>
    </p:embeddedFont>
    <p:embeddedFont>
      <p:font typeface="Roboto"/>
      <p:regular r:id="rId59"/>
      <p:bold r:id="rId60"/>
      <p:italic r:id="rId61"/>
      <p:boldItalic r:id="rId62"/>
    </p:embeddedFont>
    <p:embeddedFont>
      <p:font typeface="Proxima Nova Extrabold"/>
      <p:bold r:id="rId63"/>
    </p:embeddedFont>
    <p:embeddedFont>
      <p:font typeface="Proxima Nova Semibold"/>
      <p:regular r:id="rId64"/>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9298D8-DD57-44FB-9CE1-8BD83B065EB7}">
  <a:tblStyle styleId="{C89298D8-DD57-44FB-9CE1-8BD83B065E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0.xml"/><Relationship Id="rId64" Type="http://schemas.openxmlformats.org/officeDocument/2006/relationships/font" Target="fonts/ProximaNovaSemibold-regular.fntdata"/><Relationship Id="rId63" Type="http://schemas.openxmlformats.org/officeDocument/2006/relationships/font" Target="fonts/ProximaNovaExtrabold-bold.fntdata"/><Relationship Id="rId22" Type="http://schemas.openxmlformats.org/officeDocument/2006/relationships/slide" Target="slides/slide12.xml"/><Relationship Id="rId66" Type="http://schemas.openxmlformats.org/officeDocument/2006/relationships/font" Target="fonts/ProximaNovaSemibold-boldItalic.fntdata"/><Relationship Id="rId21" Type="http://schemas.openxmlformats.org/officeDocument/2006/relationships/slide" Target="slides/slide11.xml"/><Relationship Id="rId65" Type="http://schemas.openxmlformats.org/officeDocument/2006/relationships/font" Target="fonts/ProximaNovaSemibold-bold.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Roboto-bold.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font" Target="fonts/ProximaNova-regular.fntdata"/><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ProximaNova-italic.fntdata"/><Relationship Id="rId12" Type="http://schemas.openxmlformats.org/officeDocument/2006/relationships/slide" Target="slides/slide2.xml"/><Relationship Id="rId56" Type="http://schemas.openxmlformats.org/officeDocument/2006/relationships/font" Target="fonts/ProximaNova-bold.fntdata"/><Relationship Id="rId15" Type="http://schemas.openxmlformats.org/officeDocument/2006/relationships/slide" Target="slides/slide5.xml"/><Relationship Id="rId59" Type="http://schemas.openxmlformats.org/officeDocument/2006/relationships/font" Target="fonts/Roboto-regular.fntdata"/><Relationship Id="rId14" Type="http://schemas.openxmlformats.org/officeDocument/2006/relationships/slide" Target="slides/slide4.xml"/><Relationship Id="rId58" Type="http://schemas.openxmlformats.org/officeDocument/2006/relationships/font" Target="fonts/ProximaNova-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23b3d5b1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1123b3d5b1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23b3d5b19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47" name="Google Shape;647;g1123b3d5b19_0_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23b3d5b19_0_1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55" name="Google Shape;655;g1123b3d5b19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45a0d877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61" name="Google Shape;661;g1145a0d877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58df547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Toevoeging aan Infrastructuurfunctietype: cultuurcentrum, galerie</a:t>
            </a:r>
            <a:endParaRPr/>
          </a:p>
          <a:p>
            <a:pPr indent="0" lvl="0" marL="0" rtl="0" algn="l">
              <a:spcBef>
                <a:spcPts val="0"/>
              </a:spcBef>
              <a:spcAft>
                <a:spcPts val="0"/>
              </a:spcAft>
              <a:buClr>
                <a:schemeClr val="dk1"/>
              </a:buClr>
              <a:buSzPts val="1100"/>
              <a:buFont typeface="Arial"/>
              <a:buNone/>
            </a:pPr>
            <a:r>
              <a:rPr lang="en"/>
              <a:t>Toevoeging aan Binnenruimtetype: vergaderzaal, polyvalente ruimte</a:t>
            </a:r>
            <a:endParaRPr/>
          </a:p>
          <a:p>
            <a:pPr indent="0" lvl="0" marL="0" rtl="0" algn="l">
              <a:spcBef>
                <a:spcPts val="0"/>
              </a:spcBef>
              <a:spcAft>
                <a:spcPts val="0"/>
              </a:spcAft>
              <a:buClr>
                <a:schemeClr val="dk1"/>
              </a:buClr>
              <a:buSzPts val="1100"/>
              <a:buFont typeface="Arial"/>
              <a:buNone/>
            </a:pPr>
            <a:r>
              <a:rPr lang="en"/>
              <a:t>Toevoeging aan Buitenruimtetype: (speel)bos, sportterrein</a:t>
            </a:r>
            <a:endParaRPr/>
          </a:p>
          <a:p>
            <a:pPr indent="0" lvl="0" marL="0" rtl="0" algn="l">
              <a:spcBef>
                <a:spcPts val="0"/>
              </a:spcBef>
              <a:spcAft>
                <a:spcPts val="0"/>
              </a:spcAft>
              <a:buClr>
                <a:schemeClr val="dk1"/>
              </a:buClr>
              <a:buSzPts val="1100"/>
              <a:buFont typeface="Arial"/>
              <a:buNone/>
            </a:pPr>
            <a:r>
              <a:rPr lang="en"/>
              <a:t>Toevoeging Verbruiktype: regenwater, putwater</a:t>
            </a:r>
            <a:endParaRPr/>
          </a:p>
          <a:p>
            <a:pPr indent="0" lvl="0" marL="0" rtl="0" algn="l">
              <a:spcBef>
                <a:spcPts val="0"/>
              </a:spcBef>
              <a:spcAft>
                <a:spcPts val="0"/>
              </a:spcAft>
              <a:buClr>
                <a:schemeClr val="dk1"/>
              </a:buClr>
              <a:buSzPts val="1100"/>
              <a:buFont typeface="Arial"/>
              <a:buNone/>
            </a:pPr>
            <a:r>
              <a:rPr lang="en"/>
              <a:t>Toevoeging Eigenaarschapstype: concessionaris</a:t>
            </a:r>
            <a:endParaRPr/>
          </a:p>
          <a:p>
            <a:pPr indent="0" lvl="0" marL="0" rtl="0" algn="l">
              <a:spcBef>
                <a:spcPts val="0"/>
              </a:spcBef>
              <a:spcAft>
                <a:spcPts val="0"/>
              </a:spcAft>
              <a:buClr>
                <a:schemeClr val="dk1"/>
              </a:buClr>
              <a:buSzPts val="1100"/>
              <a:buFont typeface="Arial"/>
              <a:buNone/>
            </a:pPr>
            <a:r>
              <a:rPr lang="en"/>
              <a:t>Toevoeging Beheertype: catering, beveiliging</a:t>
            </a:r>
            <a:endParaRPr/>
          </a:p>
        </p:txBody>
      </p:sp>
      <p:sp>
        <p:nvSpPr>
          <p:cNvPr id="667" name="Google Shape;667;g1158df547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b72c2dd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Toevoeging aan Dimensietype: oppervlakte</a:t>
            </a:r>
            <a:endParaRPr/>
          </a:p>
          <a:p>
            <a:pPr indent="0" lvl="0" marL="0" rtl="0" algn="l">
              <a:spcBef>
                <a:spcPts val="0"/>
              </a:spcBef>
              <a:spcAft>
                <a:spcPts val="0"/>
              </a:spcAft>
              <a:buClr>
                <a:schemeClr val="dk1"/>
              </a:buClr>
              <a:buSzPts val="1100"/>
              <a:buFont typeface="Arial"/>
              <a:buNone/>
            </a:pPr>
            <a:r>
              <a:rPr lang="en">
                <a:solidFill>
                  <a:schemeClr val="dk1"/>
                </a:solidFill>
              </a:rPr>
              <a:t>Toevoeging aan Capaciteittype: publieksoppervlakte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Uitbreiding Depottype</a:t>
            </a:r>
            <a:endParaRPr>
              <a:solidFill>
                <a:schemeClr val="dk1"/>
              </a:solidFill>
            </a:endParaRPr>
          </a:p>
          <a:p>
            <a:pPr indent="0" lvl="0" marL="0" rtl="0" algn="l">
              <a:spcBef>
                <a:spcPts val="0"/>
              </a:spcBef>
              <a:spcAft>
                <a:spcPts val="0"/>
              </a:spcAft>
              <a:buClr>
                <a:schemeClr val="dk1"/>
              </a:buClr>
              <a:buSzPts val="1100"/>
              <a:buFont typeface="Arial"/>
              <a:buNone/>
            </a:pPr>
            <a:r>
              <a:rPr lang="en"/>
              <a:t>Toevoeging aan Faciliteittype: ontvochtiger, bevochtiger, verlichting</a:t>
            </a:r>
            <a:endParaRPr/>
          </a:p>
          <a:p>
            <a:pPr indent="0" lvl="0" marL="0" rtl="0" algn="l">
              <a:spcBef>
                <a:spcPts val="0"/>
              </a:spcBef>
              <a:spcAft>
                <a:spcPts val="0"/>
              </a:spcAft>
              <a:buClr>
                <a:schemeClr val="dk1"/>
              </a:buClr>
              <a:buSzPts val="1100"/>
              <a:buFont typeface="Arial"/>
              <a:buNone/>
            </a:pPr>
            <a:r>
              <a:t/>
            </a:r>
            <a:endParaRPr/>
          </a:p>
        </p:txBody>
      </p:sp>
      <p:sp>
        <p:nvSpPr>
          <p:cNvPr id="678" name="Google Shape;678;g11b72c2dd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b72c2dd6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87" name="Google Shape;687;g11b72c2dd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b72c2dd6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94" name="Google Shape;694;g11b72c2dd6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45a0d877e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02" name="Google Shape;702;g1145a0d877e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b72c2dd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09" name="Google Shape;709;g11b72c2dd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b6872c3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15" name="Google Shape;715;g11b6872c3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23b3d5b19_0_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1123b3d5b19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b6872c30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23" name="Google Shape;723;g11b6872c30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b6872c30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32" name="Google Shape;732;g11b6872c300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93e9f021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38" name="Google Shape;738;g1293e9f021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58df547f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5" name="Google Shape;745;g1158df547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45a0d877e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83" name="Google Shape;783;g1145a0d877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9d941dc7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
        <p:nvSpPr>
          <p:cNvPr id="791" name="Google Shape;791;g119d941dc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d3c2fd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d3c2fd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b72c2dd61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05" name="Google Shape;805;g11b72c2dd61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d3c2fd0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1d3c2fd0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b72c2dd6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20" name="Google Shape;820;g11b72c2dd61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23b3d5b1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123b3d5b1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58df547f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27" name="Google Shape;827;g1158df547fa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158df547f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35" name="Google Shape;835;g1158df547f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58df547fa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44" name="Google Shape;844;g1158df547fa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b72c2dd61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52" name="Google Shape;852;g11b72c2dd61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1b72c2dd61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61" name="Google Shape;861;g11b72c2dd61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1b72c2dd61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69" name="Google Shape;869;g11b72c2dd61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1b72c2dd61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76" name="Google Shape;876;g11b72c2dd61_1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b72c2dd61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84" name="Google Shape;884;g11b72c2dd6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1b72c2dd61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92" name="Google Shape;892;g11b72c2dd6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b72c2dd61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98" name="Google Shape;898;g11b72c2dd6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23b3d5b1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123b3d5b1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1b72c2dd61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4" name="Google Shape;904;g11b72c2dd6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58df547f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3" name="Google Shape;913;g1158df547f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b72c2dd61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1b72c2dd61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158df547f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71" name="Google Shape;971;g1158df547f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158df547fa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77" name="Google Shape;977;g1158df547fa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23b3d5b1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123b3d5b1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23b3d5b19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23b3d5b19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23b3d5b19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14" name="Google Shape;614;g1123b3d5b19_0_8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23b3d5b19_0_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21" name="Google Shape;621;g1123b3d5b19_0_9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9d941dc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19d941dc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hyperlink" Target="http://ppt/slideLayouts/ppt/slides/slide3.xml" TargetMode="Externa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hyperlink" Target="http://ppt/slideLayouts/ppt/slides/slide3.xml" TargetMode="Externa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gif"/><Relationship Id="rId3"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4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gif"/><Relationship Id="rId3" Type="http://schemas.openxmlformats.org/officeDocument/2006/relationships/image" Target="../media/image3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4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jpg"/><Relationship Id="rId3" Type="http://schemas.openxmlformats.org/officeDocument/2006/relationships/image" Target="../media/image49.png"/><Relationship Id="rId4" Type="http://schemas.openxmlformats.org/officeDocument/2006/relationships/image" Target="../media/image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9" name="Shape 59"/>
        <p:cNvGrpSpPr/>
        <p:nvPr/>
      </p:nvGrpSpPr>
      <p:grpSpPr>
        <a:xfrm>
          <a:off x="0" y="0"/>
          <a:ext cx="0" cy="0"/>
          <a:chOff x="0" y="0"/>
          <a:chExt cx="0" cy="0"/>
        </a:xfrm>
      </p:grpSpPr>
      <p:sp>
        <p:nvSpPr>
          <p:cNvPr id="60" name="Google Shape;60;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1" name="Google Shape;61;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2" name="Google Shape;62;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3" name="Google Shape;63;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4" name="Google Shape;64;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5" name="Shape 65"/>
        <p:cNvGrpSpPr/>
        <p:nvPr/>
      </p:nvGrpSpPr>
      <p:grpSpPr>
        <a:xfrm>
          <a:off x="0" y="0"/>
          <a:ext cx="0" cy="0"/>
          <a:chOff x="0" y="0"/>
          <a:chExt cx="0" cy="0"/>
        </a:xfrm>
      </p:grpSpPr>
      <p:sp>
        <p:nvSpPr>
          <p:cNvPr id="66" name="Google Shape;66;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1" name="Google Shape;71;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2" name="Google Shape;72;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3" name="Shape 73"/>
        <p:cNvGrpSpPr/>
        <p:nvPr/>
      </p:nvGrpSpPr>
      <p:grpSpPr>
        <a:xfrm>
          <a:off x="0" y="0"/>
          <a:ext cx="0" cy="0"/>
          <a:chOff x="0" y="0"/>
          <a:chExt cx="0" cy="0"/>
        </a:xfrm>
      </p:grpSpPr>
      <p:sp>
        <p:nvSpPr>
          <p:cNvPr id="74" name="Google Shape;74;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5" name="Google Shape;75;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6" name="Google Shape;76;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7" name="Google Shape;77;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8" name="Google Shape;78;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9" name="Google Shape;79;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80" name="Shape 80"/>
        <p:cNvGrpSpPr/>
        <p:nvPr/>
      </p:nvGrpSpPr>
      <p:grpSpPr>
        <a:xfrm>
          <a:off x="0" y="0"/>
          <a:ext cx="0" cy="0"/>
          <a:chOff x="0" y="0"/>
          <a:chExt cx="0" cy="0"/>
        </a:xfrm>
      </p:grpSpPr>
      <p:sp>
        <p:nvSpPr>
          <p:cNvPr id="81" name="Google Shape;81;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2" name="Google Shape;82;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4" name="Google Shape;84;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5" name="Google Shape;85;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6" name="Google Shape;86;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7" name="Shape 87"/>
        <p:cNvGrpSpPr/>
        <p:nvPr/>
      </p:nvGrpSpPr>
      <p:grpSpPr>
        <a:xfrm>
          <a:off x="0" y="0"/>
          <a:ext cx="0" cy="0"/>
          <a:chOff x="0" y="0"/>
          <a:chExt cx="0" cy="0"/>
        </a:xfrm>
      </p:grpSpPr>
      <p:pic>
        <p:nvPicPr>
          <p:cNvPr descr="VLA_verbeeldingwerkt_kader.png" id="88" name="Google Shape;88;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9" name="Google Shape;89;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0" name="Google Shape;90;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1" name="Google Shape;91;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2"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4" name="Google Shape;94;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5" name="Google Shape;95;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6" name="Google Shape;96;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7" name="Google Shape;97;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8" name="Google Shape;98;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9" name="Shape 99"/>
        <p:cNvGrpSpPr/>
        <p:nvPr/>
      </p:nvGrpSpPr>
      <p:grpSpPr>
        <a:xfrm>
          <a:off x="0" y="0"/>
          <a:ext cx="0" cy="0"/>
          <a:chOff x="0" y="0"/>
          <a:chExt cx="0" cy="0"/>
        </a:xfrm>
      </p:grpSpPr>
      <p:sp>
        <p:nvSpPr>
          <p:cNvPr id="100" name="Google Shape;100;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1" name="Google Shape;101;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5" name="Shape 105"/>
        <p:cNvGrpSpPr/>
        <p:nvPr/>
      </p:nvGrpSpPr>
      <p:grpSpPr>
        <a:xfrm>
          <a:off x="0" y="0"/>
          <a:ext cx="0" cy="0"/>
          <a:chOff x="0" y="0"/>
          <a:chExt cx="0" cy="0"/>
        </a:xfrm>
      </p:grpSpPr>
      <p:sp>
        <p:nvSpPr>
          <p:cNvPr id="106" name="Google Shape;106;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7" name="Google Shape;107;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10" name="Google Shape;110;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1" name="Google Shape;111;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2" name="Shape 112"/>
        <p:cNvGrpSpPr/>
        <p:nvPr/>
      </p:nvGrpSpPr>
      <p:grpSpPr>
        <a:xfrm>
          <a:off x="0" y="0"/>
          <a:ext cx="0" cy="0"/>
          <a:chOff x="0" y="0"/>
          <a:chExt cx="0" cy="0"/>
        </a:xfrm>
      </p:grpSpPr>
      <p:sp>
        <p:nvSpPr>
          <p:cNvPr id="113" name="Google Shape;113;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8" name="Google Shape;118;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9" name="Shape 119"/>
        <p:cNvGrpSpPr/>
        <p:nvPr/>
      </p:nvGrpSpPr>
      <p:grpSpPr>
        <a:xfrm>
          <a:off x="0" y="0"/>
          <a:ext cx="0" cy="0"/>
          <a:chOff x="0" y="0"/>
          <a:chExt cx="0" cy="0"/>
        </a:xfrm>
      </p:grpSpPr>
      <p:sp>
        <p:nvSpPr>
          <p:cNvPr id="120" name="Google Shape;120;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1" name="Google Shape;121;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3" name="Shape 123"/>
        <p:cNvGrpSpPr/>
        <p:nvPr/>
      </p:nvGrpSpPr>
      <p:grpSpPr>
        <a:xfrm>
          <a:off x="0" y="0"/>
          <a:ext cx="0" cy="0"/>
          <a:chOff x="0" y="0"/>
          <a:chExt cx="0" cy="0"/>
        </a:xfrm>
      </p:grpSpPr>
      <p:sp>
        <p:nvSpPr>
          <p:cNvPr id="124" name="Google Shape;124;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6" name="Google Shape;126;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7" name="Google Shape;127;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30" name="Shape 130"/>
        <p:cNvGrpSpPr/>
        <p:nvPr/>
      </p:nvGrpSpPr>
      <p:grpSpPr>
        <a:xfrm>
          <a:off x="0" y="0"/>
          <a:ext cx="0" cy="0"/>
          <a:chOff x="0" y="0"/>
          <a:chExt cx="0" cy="0"/>
        </a:xfrm>
      </p:grpSpPr>
      <p:sp>
        <p:nvSpPr>
          <p:cNvPr id="131" name="Google Shape;131;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2" name="Google Shape;132;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3" name="Google Shape;133;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4" name="Google Shape;134;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5" name="Google Shape;135;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6" name="Shape 136"/>
        <p:cNvGrpSpPr/>
        <p:nvPr/>
      </p:nvGrpSpPr>
      <p:grpSpPr>
        <a:xfrm>
          <a:off x="0" y="0"/>
          <a:ext cx="0" cy="0"/>
          <a:chOff x="0" y="0"/>
          <a:chExt cx="0" cy="0"/>
        </a:xfrm>
      </p:grpSpPr>
      <p:sp>
        <p:nvSpPr>
          <p:cNvPr id="137" name="Google Shape;137;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138" name="Shape 138"/>
        <p:cNvGrpSpPr/>
        <p:nvPr/>
      </p:nvGrpSpPr>
      <p:grpSpPr>
        <a:xfrm>
          <a:off x="0" y="0"/>
          <a:ext cx="0" cy="0"/>
          <a:chOff x="0" y="0"/>
          <a:chExt cx="0" cy="0"/>
        </a:xfrm>
      </p:grpSpPr>
      <p:sp>
        <p:nvSpPr>
          <p:cNvPr id="139" name="Google Shape;139;p30"/>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0" name="Google Shape;140;p30"/>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30"/>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0"/>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30"/>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51" name="Shape 151"/>
        <p:cNvGrpSpPr/>
        <p:nvPr/>
      </p:nvGrpSpPr>
      <p:grpSpPr>
        <a:xfrm>
          <a:off x="0" y="0"/>
          <a:ext cx="0" cy="0"/>
          <a:chOff x="0" y="0"/>
          <a:chExt cx="0" cy="0"/>
        </a:xfrm>
      </p:grpSpPr>
      <p:sp>
        <p:nvSpPr>
          <p:cNvPr id="152" name="Google Shape;152;p3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55" name="Google Shape;155;p3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56" name="Google Shape;156;p33"/>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7" name="Google Shape;157;p3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8" name="Google Shape;158;p3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9" name="Shape 159"/>
        <p:cNvGrpSpPr/>
        <p:nvPr/>
      </p:nvGrpSpPr>
      <p:grpSpPr>
        <a:xfrm>
          <a:off x="0" y="0"/>
          <a:ext cx="0" cy="0"/>
          <a:chOff x="0" y="0"/>
          <a:chExt cx="0" cy="0"/>
        </a:xfrm>
      </p:grpSpPr>
      <p:sp>
        <p:nvSpPr>
          <p:cNvPr id="160" name="Google Shape;160;p3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3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65" name="Google Shape;165;p35"/>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66" name="Google Shape;166;p3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70" name="Google Shape;170;p3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71" name="Google Shape;171;p3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74" name="Shape 174"/>
        <p:cNvGrpSpPr/>
        <p:nvPr/>
      </p:nvGrpSpPr>
      <p:grpSpPr>
        <a:xfrm>
          <a:off x="0" y="0"/>
          <a:ext cx="0" cy="0"/>
          <a:chOff x="0" y="0"/>
          <a:chExt cx="0" cy="0"/>
        </a:xfrm>
      </p:grpSpPr>
      <p:sp>
        <p:nvSpPr>
          <p:cNvPr id="175" name="Google Shape;175;p3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6" name="Google Shape;176;p3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7" name="Google Shape;177;p3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8" name="Google Shape;178;p3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9" name="Google Shape;179;p3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80" name="Google Shape;180;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81" name="Shape 181"/>
        <p:cNvGrpSpPr/>
        <p:nvPr/>
      </p:nvGrpSpPr>
      <p:grpSpPr>
        <a:xfrm>
          <a:off x="0" y="0"/>
          <a:ext cx="0" cy="0"/>
          <a:chOff x="0" y="0"/>
          <a:chExt cx="0" cy="0"/>
        </a:xfrm>
      </p:grpSpPr>
      <p:pic>
        <p:nvPicPr>
          <p:cNvPr descr="VLA_verbeeldingwerkt_kader.png" id="182" name="Google Shape;182;p3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83" name="Google Shape;183;p3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4" name="Google Shape;184;p3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8" name="Google Shape;188;p3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9" name="Google Shape;189;p3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90" name="Google Shape;190;p3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91" name="Google Shape;191;p3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92" name="Google Shape;192;p3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93" name="Shape 193"/>
        <p:cNvGrpSpPr/>
        <p:nvPr/>
      </p:nvGrpSpPr>
      <p:grpSpPr>
        <a:xfrm>
          <a:off x="0" y="0"/>
          <a:ext cx="0" cy="0"/>
          <a:chOff x="0" y="0"/>
          <a:chExt cx="0" cy="0"/>
        </a:xfrm>
      </p:grpSpPr>
      <p:sp>
        <p:nvSpPr>
          <p:cNvPr id="194" name="Google Shape;194;p4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5" name="Google Shape;195;p4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4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4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9" name="Shape 199"/>
        <p:cNvGrpSpPr/>
        <p:nvPr/>
      </p:nvGrpSpPr>
      <p:grpSpPr>
        <a:xfrm>
          <a:off x="0" y="0"/>
          <a:ext cx="0" cy="0"/>
          <a:chOff x="0" y="0"/>
          <a:chExt cx="0" cy="0"/>
        </a:xfrm>
      </p:grpSpPr>
      <p:sp>
        <p:nvSpPr>
          <p:cNvPr id="200" name="Google Shape;200;p4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01" name="Google Shape;201;p4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2" name="Google Shape;202;p4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3" name="Google Shape;203;p4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204" name="Google Shape;204;p4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05" name="Google Shape;205;p4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206" name="Shape 206"/>
        <p:cNvGrpSpPr/>
        <p:nvPr/>
      </p:nvGrpSpPr>
      <p:grpSpPr>
        <a:xfrm>
          <a:off x="0" y="0"/>
          <a:ext cx="0" cy="0"/>
          <a:chOff x="0" y="0"/>
          <a:chExt cx="0" cy="0"/>
        </a:xfrm>
      </p:grpSpPr>
      <p:sp>
        <p:nvSpPr>
          <p:cNvPr id="207" name="Google Shape;207;p4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8" name="Google Shape;208;p4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9" name="Shape 209"/>
        <p:cNvGrpSpPr/>
        <p:nvPr/>
      </p:nvGrpSpPr>
      <p:grpSpPr>
        <a:xfrm>
          <a:off x="0" y="0"/>
          <a:ext cx="0" cy="0"/>
          <a:chOff x="0" y="0"/>
          <a:chExt cx="0" cy="0"/>
        </a:xfrm>
      </p:grpSpPr>
      <p:sp>
        <p:nvSpPr>
          <p:cNvPr id="210" name="Google Shape;210;p4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1" name="Google Shape;211;p4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 name="Google Shape;212;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13" name="Shape 213"/>
        <p:cNvGrpSpPr/>
        <p:nvPr/>
      </p:nvGrpSpPr>
      <p:grpSpPr>
        <a:xfrm>
          <a:off x="0" y="0"/>
          <a:ext cx="0" cy="0"/>
          <a:chOff x="0" y="0"/>
          <a:chExt cx="0" cy="0"/>
        </a:xfrm>
      </p:grpSpPr>
      <p:sp>
        <p:nvSpPr>
          <p:cNvPr id="214" name="Google Shape;214;p4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15" name="Google Shape;215;p4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 name="Google Shape;216;p4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7" name="Shape 217"/>
        <p:cNvGrpSpPr/>
        <p:nvPr/>
      </p:nvGrpSpPr>
      <p:grpSpPr>
        <a:xfrm>
          <a:off x="0" y="0"/>
          <a:ext cx="0" cy="0"/>
          <a:chOff x="0" y="0"/>
          <a:chExt cx="0" cy="0"/>
        </a:xfrm>
      </p:grpSpPr>
      <p:sp>
        <p:nvSpPr>
          <p:cNvPr id="218" name="Google Shape;218;p4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4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20" name="Google Shape;220;p4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21" name="Google Shape;221;p4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4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4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24" name="Shape 224"/>
        <p:cNvGrpSpPr/>
        <p:nvPr/>
      </p:nvGrpSpPr>
      <p:grpSpPr>
        <a:xfrm>
          <a:off x="0" y="0"/>
          <a:ext cx="0" cy="0"/>
          <a:chOff x="0" y="0"/>
          <a:chExt cx="0" cy="0"/>
        </a:xfrm>
      </p:grpSpPr>
      <p:sp>
        <p:nvSpPr>
          <p:cNvPr id="225" name="Google Shape;225;p4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26" name="Google Shape;226;p4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7" name="Google Shape;227;p4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8" name="Google Shape;228;p4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9" name="Google Shape;229;p4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30" name="Shape 230"/>
        <p:cNvGrpSpPr/>
        <p:nvPr/>
      </p:nvGrpSpPr>
      <p:grpSpPr>
        <a:xfrm>
          <a:off x="0" y="0"/>
          <a:ext cx="0" cy="0"/>
          <a:chOff x="0" y="0"/>
          <a:chExt cx="0" cy="0"/>
        </a:xfrm>
      </p:grpSpPr>
      <p:sp>
        <p:nvSpPr>
          <p:cNvPr id="231" name="Google Shape;231;p4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38" name="Shape 238"/>
        <p:cNvGrpSpPr/>
        <p:nvPr/>
      </p:nvGrpSpPr>
      <p:grpSpPr>
        <a:xfrm>
          <a:off x="0" y="0"/>
          <a:ext cx="0" cy="0"/>
          <a:chOff x="0" y="0"/>
          <a:chExt cx="0" cy="0"/>
        </a:xfrm>
      </p:grpSpPr>
      <p:sp>
        <p:nvSpPr>
          <p:cNvPr id="239" name="Google Shape;239;p4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40" name="Google Shape;240;p49"/>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1" name="Shape 241"/>
        <p:cNvGrpSpPr/>
        <p:nvPr/>
      </p:nvGrpSpPr>
      <p:grpSpPr>
        <a:xfrm>
          <a:off x="0" y="0"/>
          <a:ext cx="0" cy="0"/>
          <a:chOff x="0" y="0"/>
          <a:chExt cx="0" cy="0"/>
        </a:xfrm>
      </p:grpSpPr>
      <p:sp>
        <p:nvSpPr>
          <p:cNvPr id="242" name="Google Shape;242;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3" name="Shape 243"/>
        <p:cNvGrpSpPr/>
        <p:nvPr/>
      </p:nvGrpSpPr>
      <p:grpSpPr>
        <a:xfrm>
          <a:off x="0" y="0"/>
          <a:ext cx="0" cy="0"/>
          <a:chOff x="0" y="0"/>
          <a:chExt cx="0" cy="0"/>
        </a:xfrm>
      </p:grpSpPr>
      <p:sp>
        <p:nvSpPr>
          <p:cNvPr id="244" name="Google Shape;244;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5" name="Google Shape;24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6" name="Google Shape;246;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7" name="Google Shape;247;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9" name="Shape 249"/>
        <p:cNvGrpSpPr/>
        <p:nvPr/>
      </p:nvGrpSpPr>
      <p:grpSpPr>
        <a:xfrm>
          <a:off x="0" y="0"/>
          <a:ext cx="0" cy="0"/>
          <a:chOff x="0" y="0"/>
          <a:chExt cx="0" cy="0"/>
        </a:xfrm>
      </p:grpSpPr>
      <p:pic>
        <p:nvPicPr>
          <p:cNvPr id="250" name="Google Shape;250;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1" name="Google Shape;251;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2" name="Google Shape;252;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53" name="Shape 253"/>
        <p:cNvGrpSpPr/>
        <p:nvPr/>
      </p:nvGrpSpPr>
      <p:grpSpPr>
        <a:xfrm>
          <a:off x="0" y="0"/>
          <a:ext cx="0" cy="0"/>
          <a:chOff x="0" y="0"/>
          <a:chExt cx="0" cy="0"/>
        </a:xfrm>
      </p:grpSpPr>
      <p:sp>
        <p:nvSpPr>
          <p:cNvPr id="254" name="Google Shape;254;p53"/>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53"/>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6" name="Google Shape;256;p53"/>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7" name="Google Shape;257;p53"/>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59" name="Shape 259"/>
        <p:cNvGrpSpPr/>
        <p:nvPr/>
      </p:nvGrpSpPr>
      <p:grpSpPr>
        <a:xfrm>
          <a:off x="0" y="0"/>
          <a:ext cx="0" cy="0"/>
          <a:chOff x="0" y="0"/>
          <a:chExt cx="0" cy="0"/>
        </a:xfrm>
      </p:grpSpPr>
      <p:sp>
        <p:nvSpPr>
          <p:cNvPr id="260" name="Google Shape;260;p54"/>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54"/>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2" name="Google Shape;262;p54"/>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3" name="Google Shape;263;p54"/>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4" name="Google Shape;264;p5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65" name="Shape 265"/>
        <p:cNvGrpSpPr/>
        <p:nvPr/>
      </p:nvGrpSpPr>
      <p:grpSpPr>
        <a:xfrm>
          <a:off x="0" y="0"/>
          <a:ext cx="0" cy="0"/>
          <a:chOff x="0" y="0"/>
          <a:chExt cx="0" cy="0"/>
        </a:xfrm>
      </p:grpSpPr>
      <p:sp>
        <p:nvSpPr>
          <p:cNvPr id="266" name="Google Shape;266;p5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5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5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5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71" name="Shape 271"/>
        <p:cNvGrpSpPr/>
        <p:nvPr/>
      </p:nvGrpSpPr>
      <p:grpSpPr>
        <a:xfrm>
          <a:off x="0" y="0"/>
          <a:ext cx="0" cy="0"/>
          <a:chOff x="0" y="0"/>
          <a:chExt cx="0" cy="0"/>
        </a:xfrm>
      </p:grpSpPr>
      <p:sp>
        <p:nvSpPr>
          <p:cNvPr id="272" name="Google Shape;272;p56"/>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3" name="Google Shape;273;p56"/>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4" name="Shape 274"/>
        <p:cNvGrpSpPr/>
        <p:nvPr/>
      </p:nvGrpSpPr>
      <p:grpSpPr>
        <a:xfrm>
          <a:off x="0" y="0"/>
          <a:ext cx="0" cy="0"/>
          <a:chOff x="0" y="0"/>
          <a:chExt cx="0" cy="0"/>
        </a:xfrm>
      </p:grpSpPr>
      <p:sp>
        <p:nvSpPr>
          <p:cNvPr id="275" name="Google Shape;275;p5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78" name="Shape 278"/>
        <p:cNvGrpSpPr/>
        <p:nvPr/>
      </p:nvGrpSpPr>
      <p:grpSpPr>
        <a:xfrm>
          <a:off x="0" y="0"/>
          <a:ext cx="0" cy="0"/>
          <a:chOff x="0" y="0"/>
          <a:chExt cx="0" cy="0"/>
        </a:xfrm>
      </p:grpSpPr>
      <p:sp>
        <p:nvSpPr>
          <p:cNvPr id="279" name="Google Shape;279;p5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5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1" name="Google Shape;281;p58"/>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2" name="Google Shape;282;p5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3" name="Google Shape;283;p5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84" name="Shape 284"/>
        <p:cNvGrpSpPr/>
        <p:nvPr/>
      </p:nvGrpSpPr>
      <p:grpSpPr>
        <a:xfrm>
          <a:off x="0" y="0"/>
          <a:ext cx="0" cy="0"/>
          <a:chOff x="0" y="0"/>
          <a:chExt cx="0" cy="0"/>
        </a:xfrm>
      </p:grpSpPr>
      <p:sp>
        <p:nvSpPr>
          <p:cNvPr id="285" name="Google Shape;285;p5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86" name="Google Shape;286;p5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7" name="Google Shape;287;p5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8" name="Google Shape;288;p5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91" name="Google Shape;291;p6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92" name="Google Shape;292;p6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93" name="Shape 293"/>
        <p:cNvGrpSpPr/>
        <p:nvPr/>
      </p:nvGrpSpPr>
      <p:grpSpPr>
        <a:xfrm>
          <a:off x="0" y="0"/>
          <a:ext cx="0" cy="0"/>
          <a:chOff x="0" y="0"/>
          <a:chExt cx="0" cy="0"/>
        </a:xfrm>
      </p:grpSpPr>
      <p:sp>
        <p:nvSpPr>
          <p:cNvPr id="294" name="Google Shape;294;p6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5" name="Google Shape;295;p6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7" name="Shape 297"/>
        <p:cNvGrpSpPr/>
        <p:nvPr/>
      </p:nvGrpSpPr>
      <p:grpSpPr>
        <a:xfrm>
          <a:off x="0" y="0"/>
          <a:ext cx="0" cy="0"/>
          <a:chOff x="0" y="0"/>
          <a:chExt cx="0" cy="0"/>
        </a:xfrm>
      </p:grpSpPr>
      <p:sp>
        <p:nvSpPr>
          <p:cNvPr id="298" name="Google Shape;298;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9" name="Google Shape;299;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00" name="Google Shape;300;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1" name="Google Shape;301;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2" name="Google Shape;302;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3" name="Google Shape;303;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04" name="Shape 304"/>
        <p:cNvGrpSpPr/>
        <p:nvPr/>
      </p:nvGrpSpPr>
      <p:grpSpPr>
        <a:xfrm>
          <a:off x="0" y="0"/>
          <a:ext cx="0" cy="0"/>
          <a:chOff x="0" y="0"/>
          <a:chExt cx="0" cy="0"/>
        </a:xfrm>
      </p:grpSpPr>
      <p:sp>
        <p:nvSpPr>
          <p:cNvPr id="305" name="Google Shape;30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6" name="Google Shape;306;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08" name="Google Shape;308;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9" name="Google Shape;309;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10" name="Google Shape;310;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11" name="Shape 311"/>
        <p:cNvGrpSpPr/>
        <p:nvPr/>
      </p:nvGrpSpPr>
      <p:grpSpPr>
        <a:xfrm>
          <a:off x="0" y="0"/>
          <a:ext cx="0" cy="0"/>
          <a:chOff x="0" y="0"/>
          <a:chExt cx="0" cy="0"/>
        </a:xfrm>
      </p:grpSpPr>
      <p:pic>
        <p:nvPicPr>
          <p:cNvPr descr="VLA_verbeeldingwerkt_kader.png" id="312" name="Google Shape;312;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13" name="Google Shape;313;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4" name="Google Shape;314;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15" name="Google Shape;315;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16" name="Shape 316"/>
        <p:cNvGrpSpPr/>
        <p:nvPr/>
      </p:nvGrpSpPr>
      <p:grpSpPr>
        <a:xfrm>
          <a:off x="0" y="0"/>
          <a:ext cx="0" cy="0"/>
          <a:chOff x="0" y="0"/>
          <a:chExt cx="0" cy="0"/>
        </a:xfrm>
      </p:grpSpPr>
      <p:pic>
        <p:nvPicPr>
          <p:cNvPr id="317" name="Google Shape;317;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18" name="Google Shape;318;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9" name="Google Shape;319;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0" name="Google Shape;320;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21" name="Google Shape;321;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22" name="Google Shape;32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23" name="Shape 323"/>
        <p:cNvGrpSpPr/>
        <p:nvPr/>
      </p:nvGrpSpPr>
      <p:grpSpPr>
        <a:xfrm>
          <a:off x="0" y="0"/>
          <a:ext cx="0" cy="0"/>
          <a:chOff x="0" y="0"/>
          <a:chExt cx="0" cy="0"/>
        </a:xfrm>
      </p:grpSpPr>
      <p:sp>
        <p:nvSpPr>
          <p:cNvPr id="324" name="Google Shape;324;p6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5" name="Google Shape;325;p6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6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p6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8" name="Google Shape;328;p6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29" name="Google Shape;329;p6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 name="Shape 330"/>
        <p:cNvGrpSpPr/>
        <p:nvPr/>
      </p:nvGrpSpPr>
      <p:grpSpPr>
        <a:xfrm>
          <a:off x="0" y="0"/>
          <a:ext cx="0" cy="0"/>
          <a:chOff x="0" y="0"/>
          <a:chExt cx="0" cy="0"/>
        </a:xfrm>
      </p:grpSpPr>
      <p:sp>
        <p:nvSpPr>
          <p:cNvPr id="331" name="Google Shape;331;p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2" name="Google Shape;332;p67"/>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33" name="Google Shape;333;p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40" name="Shape 340"/>
        <p:cNvGrpSpPr/>
        <p:nvPr/>
      </p:nvGrpSpPr>
      <p:grpSpPr>
        <a:xfrm>
          <a:off x="0" y="0"/>
          <a:ext cx="0" cy="0"/>
          <a:chOff x="0" y="0"/>
          <a:chExt cx="0" cy="0"/>
        </a:xfrm>
      </p:grpSpPr>
      <p:sp>
        <p:nvSpPr>
          <p:cNvPr id="341" name="Google Shape;341;p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42" name="Shape 342"/>
        <p:cNvGrpSpPr/>
        <p:nvPr/>
      </p:nvGrpSpPr>
      <p:grpSpPr>
        <a:xfrm>
          <a:off x="0" y="0"/>
          <a:ext cx="0" cy="0"/>
          <a:chOff x="0" y="0"/>
          <a:chExt cx="0" cy="0"/>
        </a:xfrm>
      </p:grpSpPr>
      <p:sp>
        <p:nvSpPr>
          <p:cNvPr id="343" name="Google Shape;343;p7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44" name="Google Shape;344;p7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5" name="Google Shape;345;p7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6" name="Google Shape;346;p7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47" name="Google Shape;347;p7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48" name="Shape 348"/>
        <p:cNvGrpSpPr/>
        <p:nvPr/>
      </p:nvGrpSpPr>
      <p:grpSpPr>
        <a:xfrm>
          <a:off x="0" y="0"/>
          <a:ext cx="0" cy="0"/>
          <a:chOff x="0" y="0"/>
          <a:chExt cx="0" cy="0"/>
        </a:xfrm>
      </p:grpSpPr>
      <p:pic>
        <p:nvPicPr>
          <p:cNvPr id="349" name="Google Shape;349;p71"/>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50" name="Google Shape;350;p71"/>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51" name="Google Shape;351;p7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352" name="Shape 352"/>
        <p:cNvGrpSpPr/>
        <p:nvPr/>
      </p:nvGrpSpPr>
      <p:grpSpPr>
        <a:xfrm>
          <a:off x="0" y="0"/>
          <a:ext cx="0" cy="0"/>
          <a:chOff x="0" y="0"/>
          <a:chExt cx="0" cy="0"/>
        </a:xfrm>
      </p:grpSpPr>
      <p:sp>
        <p:nvSpPr>
          <p:cNvPr id="353" name="Google Shape;353;p7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354" name="Google Shape;354;p7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55" name="Google Shape;355;p7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56" name="Google Shape;356;p7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57"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59" name="Google Shape;359;p7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0" name="Google Shape;360;p7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1" name="Google Shape;361;p7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62" name="Shape 362"/>
        <p:cNvGrpSpPr/>
        <p:nvPr/>
      </p:nvGrpSpPr>
      <p:grpSpPr>
        <a:xfrm>
          <a:off x="0" y="0"/>
          <a:ext cx="0" cy="0"/>
          <a:chOff x="0" y="0"/>
          <a:chExt cx="0" cy="0"/>
        </a:xfrm>
      </p:grpSpPr>
      <p:pic>
        <p:nvPicPr>
          <p:cNvPr id="363" name="Google Shape;363;p7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364" name="Google Shape;364;p7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5" name="Shape 365"/>
        <p:cNvGrpSpPr/>
        <p:nvPr/>
      </p:nvGrpSpPr>
      <p:grpSpPr>
        <a:xfrm>
          <a:off x="0" y="0"/>
          <a:ext cx="0" cy="0"/>
          <a:chOff x="0" y="0"/>
          <a:chExt cx="0" cy="0"/>
        </a:xfrm>
      </p:grpSpPr>
      <p:pic>
        <p:nvPicPr>
          <p:cNvPr id="366" name="Google Shape;366;p7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367" name="Google Shape;367;p7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68" name="Google Shape;368;p7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9" name="Google Shape;369;p7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70" name="Google Shape;370;p7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1" name="Google Shape;371;p7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72" name="Google Shape;372;p7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73" name="Google Shape;373;p7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4" name="Google Shape;374;p7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375" name="Shape 375"/>
        <p:cNvGrpSpPr/>
        <p:nvPr/>
      </p:nvGrpSpPr>
      <p:grpSpPr>
        <a:xfrm>
          <a:off x="0" y="0"/>
          <a:ext cx="0" cy="0"/>
          <a:chOff x="0" y="0"/>
          <a:chExt cx="0" cy="0"/>
        </a:xfrm>
      </p:grpSpPr>
      <p:sp>
        <p:nvSpPr>
          <p:cNvPr id="376" name="Google Shape;376;p7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7" name="Google Shape;377;p7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8" name="Google Shape;378;p7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9" name="Google Shape;379;p7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80" name="Google Shape;380;p7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1" name="Google Shape;381;p7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2" name="Google Shape;382;p7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83" name="Google Shape;383;p7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384" name="Google Shape;384;p7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85" name="Shape 385"/>
        <p:cNvGrpSpPr/>
        <p:nvPr/>
      </p:nvGrpSpPr>
      <p:grpSpPr>
        <a:xfrm>
          <a:off x="0" y="0"/>
          <a:ext cx="0" cy="0"/>
          <a:chOff x="0" y="0"/>
          <a:chExt cx="0" cy="0"/>
        </a:xfrm>
      </p:grpSpPr>
      <p:sp>
        <p:nvSpPr>
          <p:cNvPr id="386" name="Google Shape;386;p7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7" name="Google Shape;387;p7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388" name="Google Shape;388;p7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389" name="Shape 389"/>
        <p:cNvGrpSpPr/>
        <p:nvPr/>
      </p:nvGrpSpPr>
      <p:grpSpPr>
        <a:xfrm>
          <a:off x="0" y="0"/>
          <a:ext cx="0" cy="0"/>
          <a:chOff x="0" y="0"/>
          <a:chExt cx="0" cy="0"/>
        </a:xfrm>
      </p:grpSpPr>
      <p:pic>
        <p:nvPicPr>
          <p:cNvPr descr="Billede 6" id="390" name="Google Shape;390;p7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391" name="Google Shape;391;p7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2" name="Google Shape;392;p7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3" name="Google Shape;393;p7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394" name="Shape 394"/>
        <p:cNvGrpSpPr/>
        <p:nvPr/>
      </p:nvGrpSpPr>
      <p:grpSpPr>
        <a:xfrm>
          <a:off x="0" y="0"/>
          <a:ext cx="0" cy="0"/>
          <a:chOff x="0" y="0"/>
          <a:chExt cx="0" cy="0"/>
        </a:xfrm>
      </p:grpSpPr>
      <p:pic>
        <p:nvPicPr>
          <p:cNvPr id="395" name="Google Shape;395;p7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396" name="Google Shape;396;p7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7" name="Google Shape;397;p7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8" name="Google Shape;398;p7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9" name="Google Shape;399;p7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0" name="Google Shape;400;p7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1" name="Google Shape;401;p7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2" name="Google Shape;402;p7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03" name="Google Shape;403;p7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04" name="Google Shape;404;p7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5" name="Google Shape;405;p7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06" name="Shape 406"/>
        <p:cNvGrpSpPr/>
        <p:nvPr/>
      </p:nvGrpSpPr>
      <p:grpSpPr>
        <a:xfrm>
          <a:off x="0" y="0"/>
          <a:ext cx="0" cy="0"/>
          <a:chOff x="0" y="0"/>
          <a:chExt cx="0" cy="0"/>
        </a:xfrm>
      </p:grpSpPr>
      <p:sp>
        <p:nvSpPr>
          <p:cNvPr id="407" name="Google Shape;407;p8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08" name="Google Shape;408;p8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09" name="Google Shape;409;p8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10" name="Google Shape;410;p8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11" name="Google Shape;411;p8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12" name="Shape 412"/>
        <p:cNvGrpSpPr/>
        <p:nvPr/>
      </p:nvGrpSpPr>
      <p:grpSpPr>
        <a:xfrm>
          <a:off x="0" y="0"/>
          <a:ext cx="0" cy="0"/>
          <a:chOff x="0" y="0"/>
          <a:chExt cx="0" cy="0"/>
        </a:xfrm>
      </p:grpSpPr>
      <p:sp>
        <p:nvSpPr>
          <p:cNvPr id="413" name="Google Shape;413;p8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4" name="Google Shape;414;p8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8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16" name="Shape 416"/>
        <p:cNvGrpSpPr/>
        <p:nvPr/>
      </p:nvGrpSpPr>
      <p:grpSpPr>
        <a:xfrm>
          <a:off x="0" y="0"/>
          <a:ext cx="0" cy="0"/>
          <a:chOff x="0" y="0"/>
          <a:chExt cx="0" cy="0"/>
        </a:xfrm>
      </p:grpSpPr>
      <p:sp>
        <p:nvSpPr>
          <p:cNvPr id="417" name="Google Shape;417;p8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18" name="Google Shape;418;p8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19" name="Google Shape;419;p8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20" name="Google Shape;420;p8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1" name="Google Shape;421;p8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22" name="Google Shape;422;p8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23" name="Shape 423"/>
        <p:cNvGrpSpPr/>
        <p:nvPr/>
      </p:nvGrpSpPr>
      <p:grpSpPr>
        <a:xfrm>
          <a:off x="0" y="0"/>
          <a:ext cx="0" cy="0"/>
          <a:chOff x="0" y="0"/>
          <a:chExt cx="0" cy="0"/>
        </a:xfrm>
      </p:grpSpPr>
      <p:sp>
        <p:nvSpPr>
          <p:cNvPr id="424" name="Google Shape;424;p8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25" name="Google Shape;425;p8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8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27" name="Google Shape;427;p8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8" name="Google Shape;428;p8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29" name="Google Shape;429;p8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30" name="Shape 430"/>
        <p:cNvGrpSpPr/>
        <p:nvPr/>
      </p:nvGrpSpPr>
      <p:grpSpPr>
        <a:xfrm>
          <a:off x="0" y="0"/>
          <a:ext cx="0" cy="0"/>
          <a:chOff x="0" y="0"/>
          <a:chExt cx="0" cy="0"/>
        </a:xfrm>
      </p:grpSpPr>
      <p:pic>
        <p:nvPicPr>
          <p:cNvPr descr="VLA_verbeeldingwerkt_kader.png" id="431" name="Google Shape;431;p8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32" name="Google Shape;432;p8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3" name="Google Shape;433;p8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34" name="Google Shape;434;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35" name="Shape 435"/>
        <p:cNvGrpSpPr/>
        <p:nvPr/>
      </p:nvGrpSpPr>
      <p:grpSpPr>
        <a:xfrm>
          <a:off x="0" y="0"/>
          <a:ext cx="0" cy="0"/>
          <a:chOff x="0" y="0"/>
          <a:chExt cx="0" cy="0"/>
        </a:xfrm>
      </p:grpSpPr>
      <p:pic>
        <p:nvPicPr>
          <p:cNvPr id="436" name="Google Shape;436;p8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37" name="Google Shape;437;p8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38" name="Google Shape;438;p8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9" name="Google Shape;439;p8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40" name="Google Shape;440;p8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41" name="Google Shape;441;p8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42" name="Shape 442"/>
        <p:cNvGrpSpPr/>
        <p:nvPr/>
      </p:nvGrpSpPr>
      <p:grpSpPr>
        <a:xfrm>
          <a:off x="0" y="0"/>
          <a:ext cx="0" cy="0"/>
          <a:chOff x="0" y="0"/>
          <a:chExt cx="0" cy="0"/>
        </a:xfrm>
      </p:grpSpPr>
      <p:sp>
        <p:nvSpPr>
          <p:cNvPr id="443" name="Google Shape;443;p8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4" name="Google Shape;444;p8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 name="Google Shape;445;p8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6" name="Google Shape;446;p8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8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48" name="Shape 448"/>
        <p:cNvGrpSpPr/>
        <p:nvPr/>
      </p:nvGrpSpPr>
      <p:grpSpPr>
        <a:xfrm>
          <a:off x="0" y="0"/>
          <a:ext cx="0" cy="0"/>
          <a:chOff x="0" y="0"/>
          <a:chExt cx="0" cy="0"/>
        </a:xfrm>
      </p:grpSpPr>
      <p:sp>
        <p:nvSpPr>
          <p:cNvPr id="449" name="Google Shape;449;p8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50" name="Google Shape;450;p8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1" name="Google Shape;451;p8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2" name="Google Shape;452;p8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53" name="Google Shape;453;p8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54" name="Google Shape;454;p8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55" name="Shape 455"/>
        <p:cNvGrpSpPr/>
        <p:nvPr/>
      </p:nvGrpSpPr>
      <p:grpSpPr>
        <a:xfrm>
          <a:off x="0" y="0"/>
          <a:ext cx="0" cy="0"/>
          <a:chOff x="0" y="0"/>
          <a:chExt cx="0" cy="0"/>
        </a:xfrm>
      </p:grpSpPr>
      <p:sp>
        <p:nvSpPr>
          <p:cNvPr id="456" name="Google Shape;456;p8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57" name="Google Shape;457;p8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58" name="Google Shape;458;p8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59" name="Shape 459"/>
        <p:cNvGrpSpPr/>
        <p:nvPr/>
      </p:nvGrpSpPr>
      <p:grpSpPr>
        <a:xfrm>
          <a:off x="0" y="0"/>
          <a:ext cx="0" cy="0"/>
          <a:chOff x="0" y="0"/>
          <a:chExt cx="0" cy="0"/>
        </a:xfrm>
      </p:grpSpPr>
      <p:pic>
        <p:nvPicPr>
          <p:cNvPr id="460" name="Google Shape;460;p8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461" name="Google Shape;461;p8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462" name="Google Shape;462;p8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463" name="Google Shape;463;p8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464" name="Google Shape;464;p8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65" name="Google Shape;465;p8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466" name="Google Shape;466;p8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467" name="Shape 467"/>
        <p:cNvGrpSpPr/>
        <p:nvPr/>
      </p:nvGrpSpPr>
      <p:grpSpPr>
        <a:xfrm>
          <a:off x="0" y="0"/>
          <a:ext cx="0" cy="0"/>
          <a:chOff x="0" y="0"/>
          <a:chExt cx="0" cy="0"/>
        </a:xfrm>
      </p:grpSpPr>
      <p:sp>
        <p:nvSpPr>
          <p:cNvPr id="468" name="Google Shape;468;p9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469" name="Google Shape;469;p9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470" name="Google Shape;470;p9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471" name="Shape 471"/>
        <p:cNvGrpSpPr/>
        <p:nvPr/>
      </p:nvGrpSpPr>
      <p:grpSpPr>
        <a:xfrm>
          <a:off x="0" y="0"/>
          <a:ext cx="0" cy="0"/>
          <a:chOff x="0" y="0"/>
          <a:chExt cx="0" cy="0"/>
        </a:xfrm>
      </p:grpSpPr>
      <p:sp>
        <p:nvSpPr>
          <p:cNvPr id="472" name="Google Shape;472;p9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3" name="Google Shape;473;p9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4" name="Google Shape;474;p9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theme" Target="../theme/theme2.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3.xml"/><Relationship Id="rId11" Type="http://schemas.openxmlformats.org/officeDocument/2006/relationships/slideLayout" Target="../slideLayouts/slideLayout74.xml"/><Relationship Id="rId22" Type="http://schemas.openxmlformats.org/officeDocument/2006/relationships/slideLayout" Target="../slideLayouts/slideLayout85.xml"/><Relationship Id="rId10" Type="http://schemas.openxmlformats.org/officeDocument/2006/relationships/slideLayout" Target="../slideLayouts/slideLayout73.xml"/><Relationship Id="rId21" Type="http://schemas.openxmlformats.org/officeDocument/2006/relationships/slideLayout" Target="../slideLayouts/slideLayout84.xml"/><Relationship Id="rId13" Type="http://schemas.openxmlformats.org/officeDocument/2006/relationships/slideLayout" Target="../slideLayouts/slideLayout76.xml"/><Relationship Id="rId24" Type="http://schemas.openxmlformats.org/officeDocument/2006/relationships/theme" Target="../theme/theme5.xml"/><Relationship Id="rId12" Type="http://schemas.openxmlformats.org/officeDocument/2006/relationships/slideLayout" Target="../slideLayouts/slideLayout75.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5" Type="http://schemas.openxmlformats.org/officeDocument/2006/relationships/slideLayout" Target="../slideLayouts/slideLayout68.xml"/><Relationship Id="rId19" Type="http://schemas.openxmlformats.org/officeDocument/2006/relationships/slideLayout" Target="../slideLayouts/slideLayout82.xml"/><Relationship Id="rId6" Type="http://schemas.openxmlformats.org/officeDocument/2006/relationships/slideLayout" Target="../slideLayouts/slideLayout69.xml"/><Relationship Id="rId18" Type="http://schemas.openxmlformats.org/officeDocument/2006/relationships/slideLayout" Target="../slideLayouts/slideLayout81.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3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47" name="Google Shape;147;p3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8" name="Google Shape;148;p3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9" name="Google Shape;149;p3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3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6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36" name="Google Shape;336;p6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37" name="Google Shape;337;p6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8" name="Google Shape;338;p6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9" name="Google Shape;339;p6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0.png"/><Relationship Id="rId7" Type="http://schemas.openxmlformats.org/officeDocument/2006/relationships/image" Target="../media/image66.png"/><Relationship Id="rId8" Type="http://schemas.openxmlformats.org/officeDocument/2006/relationships/image" Target="../media/image7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9.png"/><Relationship Id="rId6"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7.png"/><Relationship Id="rId5" Type="http://schemas.openxmlformats.org/officeDocument/2006/relationships/hyperlink" Target="https://app.mural.co/t/beadvtc7549/m/beadvtc7549/1651494881851/ad5497c15a2703af109491eb35ceedff9bd9ab3e?sender=uebe47a55b4237413c26d544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77.png"/><Relationship Id="rId4" Type="http://schemas.openxmlformats.org/officeDocument/2006/relationships/hyperlink" Target="https://data.test-vlaanderen.be/doc/applicatieprofiel/cultuurenjeugdinfrastructuur/ontwerpstandaard/2022-03-2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7.png"/><Relationship Id="rId5" Type="http://schemas.openxmlformats.org/officeDocument/2006/relationships/hyperlink" Target="https://app.mural.co/t/beadvtc7549/m/beadvtc7549/1651494881851/ad5497c15a2703af109491eb35ceedff9bd9ab3e?sender=uebe47a55b4237413c26d544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7.png"/><Relationship Id="rId5" Type="http://schemas.openxmlformats.org/officeDocument/2006/relationships/hyperlink" Target="https://app.mural.co/t/beadvtc7549/m/beadvtc7549/1651494881851/ad5497c15a2703af109491eb35ceedff9bd9ab3e?sender=uebe47a55b4237413c26d544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9.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7.png"/><Relationship Id="rId5" Type="http://schemas.openxmlformats.org/officeDocument/2006/relationships/hyperlink" Target="https://app.mural.co/t/beadvtc7549/m/beadvtc7549/1651494881851/ad5497c15a2703af109491eb35ceedff9bd9ab3e?sender=uebe47a55b4237413c26d544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52.png"/><Relationship Id="rId4" Type="http://schemas.openxmlformats.org/officeDocument/2006/relationships/image" Target="../media/image65.png"/><Relationship Id="rId5" Type="http://schemas.openxmlformats.org/officeDocument/2006/relationships/image" Target="../media/image6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81.png"/><Relationship Id="rId4" Type="http://schemas.openxmlformats.org/officeDocument/2006/relationships/hyperlink" Target="https://data.test-vlaanderen.be/doc/applicatieprofiel/cultuurenjeugdinfrastructuur/ontwerpstandaard/2022-03-2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hyperlink" Target="https://data.vlaanderen.be/" TargetMode="Externa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5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84.png"/><Relationship Id="rId7" Type="http://schemas.openxmlformats.org/officeDocument/2006/relationships/hyperlink" Target="https://github.com/Informatievlaanderen/OSLOthema-cultuurandjeugdinfrastructuu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7.png"/><Relationship Id="rId5" Type="http://schemas.openxmlformats.org/officeDocument/2006/relationships/hyperlink" Target="https://app.mural.co/t/beadvtc7549/m/beadvtc7549/1651494881851/ad5497c15a2703af109491eb35ceedff9bd9ab3e?sender=uebe47a55b4237413c26d544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pic>
        <p:nvPicPr>
          <p:cNvPr id="479" name="Google Shape;479;p92"/>
          <p:cNvPicPr preferRelativeResize="0"/>
          <p:nvPr/>
        </p:nvPicPr>
        <p:blipFill rotWithShape="1">
          <a:blip r:embed="rId3">
            <a:alphaModFix/>
          </a:blip>
          <a:srcRect b="0" l="27216" r="12661" t="0"/>
          <a:stretch/>
        </p:blipFill>
        <p:spPr>
          <a:xfrm>
            <a:off x="4505400" y="-37000"/>
            <a:ext cx="4677801" cy="5186976"/>
          </a:xfrm>
          <a:prstGeom prst="rect">
            <a:avLst/>
          </a:prstGeom>
          <a:noFill/>
          <a:ln>
            <a:noFill/>
          </a:ln>
        </p:spPr>
      </p:pic>
      <p:grpSp>
        <p:nvGrpSpPr>
          <p:cNvPr id="480" name="Google Shape;480;p92"/>
          <p:cNvGrpSpPr/>
          <p:nvPr/>
        </p:nvGrpSpPr>
        <p:grpSpPr>
          <a:xfrm>
            <a:off x="-177800" y="-135466"/>
            <a:ext cx="5402022" cy="5427422"/>
            <a:chOff x="0" y="0"/>
            <a:chExt cx="8134350" cy="6858001"/>
          </a:xfrm>
        </p:grpSpPr>
        <p:sp>
          <p:nvSpPr>
            <p:cNvPr id="481" name="Google Shape;481;p92"/>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82" name="Google Shape;482;p92"/>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483" name="Google Shape;483;p92"/>
          <p:cNvSpPr txBox="1"/>
          <p:nvPr/>
        </p:nvSpPr>
        <p:spPr>
          <a:xfrm>
            <a:off x="440600" y="1539350"/>
            <a:ext cx="5623800" cy="15393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Cultuur- en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Jeugdinfrastructuur</a:t>
            </a:r>
            <a:endParaRPr/>
          </a:p>
        </p:txBody>
      </p:sp>
      <p:sp>
        <p:nvSpPr>
          <p:cNvPr id="484" name="Google Shape;484;p92"/>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485" name="Google Shape;485;p92"/>
          <p:cNvSpPr txBox="1"/>
          <p:nvPr/>
        </p:nvSpPr>
        <p:spPr>
          <a:xfrm>
            <a:off x="499135" y="4686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486" name="Google Shape;486;p92"/>
          <p:cNvPicPr preferRelativeResize="0"/>
          <p:nvPr/>
        </p:nvPicPr>
        <p:blipFill rotWithShape="1">
          <a:blip r:embed="rId4">
            <a:alphaModFix/>
          </a:blip>
          <a:srcRect b="0" l="5320" r="0" t="0"/>
          <a:stretch/>
        </p:blipFill>
        <p:spPr>
          <a:xfrm>
            <a:off x="499135" y="273306"/>
            <a:ext cx="1828550" cy="734475"/>
          </a:xfrm>
          <a:prstGeom prst="rect">
            <a:avLst/>
          </a:prstGeom>
          <a:noFill/>
          <a:ln>
            <a:noFill/>
          </a:ln>
        </p:spPr>
      </p:pic>
      <p:sp>
        <p:nvSpPr>
          <p:cNvPr id="487" name="Google Shape;487;p92"/>
          <p:cNvSpPr txBox="1"/>
          <p:nvPr/>
        </p:nvSpPr>
        <p:spPr>
          <a:xfrm>
            <a:off x="499135" y="4396905"/>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Thematische werkgroep - Microsoft Teams</a:t>
            </a:r>
            <a:endParaRPr/>
          </a:p>
        </p:txBody>
      </p:sp>
      <p:sp>
        <p:nvSpPr>
          <p:cNvPr id="488" name="Google Shape;488;p92"/>
          <p:cNvSpPr txBox="1"/>
          <p:nvPr/>
        </p:nvSpPr>
        <p:spPr>
          <a:xfrm>
            <a:off x="440611" y="3253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09:05.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10</a:t>
            </a:r>
            <a:r>
              <a:rPr b="1" lang="en"/>
              <a:t> mei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652" name="Google Shape;652;p10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Nieuwste iteratie </a:t>
            </a:r>
            <a:endParaRPr b="0" i="0" sz="3000" u="none" cap="none" strike="noStrike">
              <a:solidFill>
                <a:srgbClr val="000000"/>
              </a:solidFill>
              <a:latin typeface="Arial"/>
              <a:ea typeface="Arial"/>
              <a:cs typeface="Arial"/>
              <a:sym typeface="Arial"/>
            </a:endParaRPr>
          </a:p>
        </p:txBody>
      </p:sp>
      <p:pic>
        <p:nvPicPr>
          <p:cNvPr id="658" name="Google Shape;658;p102"/>
          <p:cNvPicPr preferRelativeResize="0"/>
          <p:nvPr/>
        </p:nvPicPr>
        <p:blipFill>
          <a:blip r:embed="rId3">
            <a:alphaModFix/>
          </a:blip>
          <a:stretch>
            <a:fillRect/>
          </a:stretch>
        </p:blipFill>
        <p:spPr>
          <a:xfrm>
            <a:off x="1712150" y="887425"/>
            <a:ext cx="5585900" cy="41648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Wat is er veranderd?</a:t>
            </a:r>
            <a:endParaRPr b="0" i="0" sz="3000" u="none" cap="none" strike="noStrike">
              <a:solidFill>
                <a:srgbClr val="000000"/>
              </a:solidFill>
              <a:latin typeface="Arial"/>
              <a:ea typeface="Arial"/>
              <a:cs typeface="Arial"/>
              <a:sym typeface="Arial"/>
            </a:endParaRPr>
          </a:p>
        </p:txBody>
      </p:sp>
      <p:sp>
        <p:nvSpPr>
          <p:cNvPr id="664" name="Google Shape;664;p103"/>
          <p:cNvSpPr txBox="1"/>
          <p:nvPr/>
        </p:nvSpPr>
        <p:spPr>
          <a:xfrm>
            <a:off x="628650" y="1293000"/>
            <a:ext cx="6895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arenR"/>
            </a:pPr>
            <a:r>
              <a:rPr lang="en"/>
              <a:t>Enumeraties aangevuld</a:t>
            </a:r>
            <a:endParaRPr/>
          </a:p>
          <a:p>
            <a:pPr indent="-317500" lvl="0" marL="457200" rtl="0" algn="l">
              <a:lnSpc>
                <a:spcPct val="150000"/>
              </a:lnSpc>
              <a:spcBef>
                <a:spcPts val="0"/>
              </a:spcBef>
              <a:spcAft>
                <a:spcPts val="0"/>
              </a:spcAft>
              <a:buSzPts val="1400"/>
              <a:buAutoNum type="arabicParenR"/>
            </a:pPr>
            <a:r>
              <a:rPr lang="en"/>
              <a:t>Wijziging aan F</a:t>
            </a:r>
            <a:r>
              <a:rPr lang="en"/>
              <a:t>aciliteit</a:t>
            </a:r>
            <a:r>
              <a:rPr lang="en"/>
              <a:t>.beschrijving + document</a:t>
            </a:r>
            <a:endParaRPr/>
          </a:p>
          <a:p>
            <a:pPr indent="-317500" lvl="0" marL="457200" rtl="0" algn="l">
              <a:lnSpc>
                <a:spcPct val="150000"/>
              </a:lnSpc>
              <a:spcBef>
                <a:spcPts val="0"/>
              </a:spcBef>
              <a:spcAft>
                <a:spcPts val="0"/>
              </a:spcAft>
              <a:buSzPts val="1400"/>
              <a:buAutoNum type="arabicParenR"/>
            </a:pPr>
            <a:r>
              <a:rPr lang="en"/>
              <a:t>Toevoeging Infrastructuur.naam</a:t>
            </a:r>
            <a:endParaRPr/>
          </a:p>
          <a:p>
            <a:pPr indent="-317500" lvl="0" marL="457200" rtl="0" algn="l">
              <a:lnSpc>
                <a:spcPct val="150000"/>
              </a:lnSpc>
              <a:spcBef>
                <a:spcPts val="0"/>
              </a:spcBef>
              <a:spcAft>
                <a:spcPts val="0"/>
              </a:spcAft>
              <a:buSzPts val="1400"/>
              <a:buAutoNum type="arabicParenR"/>
            </a:pPr>
            <a:r>
              <a:rPr lang="en"/>
              <a:t>Toevoeging Infrastructuur.licentie</a:t>
            </a:r>
            <a:endParaRPr/>
          </a:p>
          <a:p>
            <a:pPr indent="-317500" lvl="0" marL="457200" rtl="0" algn="l">
              <a:lnSpc>
                <a:spcPct val="150000"/>
              </a:lnSpc>
              <a:spcBef>
                <a:spcPts val="0"/>
              </a:spcBef>
              <a:spcAft>
                <a:spcPts val="0"/>
              </a:spcAft>
              <a:buSzPts val="1400"/>
              <a:buAutoNum type="arabicParenR"/>
            </a:pPr>
            <a:r>
              <a:rPr lang="en"/>
              <a:t>Ruimtetype verwijderd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04"/>
          <p:cNvPicPr preferRelativeResize="0"/>
          <p:nvPr/>
        </p:nvPicPr>
        <p:blipFill>
          <a:blip r:embed="rId3">
            <a:alphaModFix/>
          </a:blip>
          <a:stretch>
            <a:fillRect/>
          </a:stretch>
        </p:blipFill>
        <p:spPr>
          <a:xfrm>
            <a:off x="628650" y="1170825"/>
            <a:ext cx="1617425" cy="2028750"/>
          </a:xfrm>
          <a:prstGeom prst="rect">
            <a:avLst/>
          </a:prstGeom>
          <a:noFill/>
          <a:ln>
            <a:noFill/>
          </a:ln>
        </p:spPr>
      </p:pic>
      <p:pic>
        <p:nvPicPr>
          <p:cNvPr id="670" name="Google Shape;670;p104"/>
          <p:cNvPicPr preferRelativeResize="0"/>
          <p:nvPr/>
        </p:nvPicPr>
        <p:blipFill>
          <a:blip r:embed="rId4">
            <a:alphaModFix/>
          </a:blip>
          <a:stretch>
            <a:fillRect/>
          </a:stretch>
        </p:blipFill>
        <p:spPr>
          <a:xfrm>
            <a:off x="2664950" y="1170825"/>
            <a:ext cx="1617425" cy="3322676"/>
          </a:xfrm>
          <a:prstGeom prst="rect">
            <a:avLst/>
          </a:prstGeom>
          <a:noFill/>
          <a:ln>
            <a:noFill/>
          </a:ln>
        </p:spPr>
      </p:pic>
      <p:sp>
        <p:nvSpPr>
          <p:cNvPr id="671" name="Google Shape;671;p10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419100" lvl="0" marL="457200" marR="0" rtl="0" algn="l">
              <a:lnSpc>
                <a:spcPct val="100000"/>
              </a:lnSpc>
              <a:spcBef>
                <a:spcPts val="0"/>
              </a:spcBef>
              <a:spcAft>
                <a:spcPts val="0"/>
              </a:spcAft>
              <a:buSzPts val="3000"/>
              <a:buAutoNum type="arabicParenR"/>
            </a:pPr>
            <a:r>
              <a:rPr b="1" lang="en" sz="3000"/>
              <a:t>Enumeraties aangevuld (1)</a:t>
            </a:r>
            <a:endParaRPr b="0" i="0" sz="3000" u="none" cap="none" strike="noStrike">
              <a:solidFill>
                <a:srgbClr val="000000"/>
              </a:solidFill>
              <a:latin typeface="Arial"/>
              <a:ea typeface="Arial"/>
              <a:cs typeface="Arial"/>
              <a:sym typeface="Arial"/>
            </a:endParaRPr>
          </a:p>
        </p:txBody>
      </p:sp>
      <p:pic>
        <p:nvPicPr>
          <p:cNvPr id="672" name="Google Shape;672;p104"/>
          <p:cNvPicPr preferRelativeResize="0"/>
          <p:nvPr/>
        </p:nvPicPr>
        <p:blipFill>
          <a:blip r:embed="rId5">
            <a:alphaModFix/>
          </a:blip>
          <a:stretch>
            <a:fillRect/>
          </a:stretch>
        </p:blipFill>
        <p:spPr>
          <a:xfrm>
            <a:off x="4684300" y="1170824"/>
            <a:ext cx="1667250" cy="2596525"/>
          </a:xfrm>
          <a:prstGeom prst="rect">
            <a:avLst/>
          </a:prstGeom>
          <a:noFill/>
          <a:ln>
            <a:noFill/>
          </a:ln>
        </p:spPr>
      </p:pic>
      <p:pic>
        <p:nvPicPr>
          <p:cNvPr id="673" name="Google Shape;673;p104"/>
          <p:cNvPicPr preferRelativeResize="0"/>
          <p:nvPr/>
        </p:nvPicPr>
        <p:blipFill>
          <a:blip r:embed="rId6">
            <a:alphaModFix/>
          </a:blip>
          <a:stretch>
            <a:fillRect/>
          </a:stretch>
        </p:blipFill>
        <p:spPr>
          <a:xfrm>
            <a:off x="6753475" y="1170823"/>
            <a:ext cx="1721100" cy="1567425"/>
          </a:xfrm>
          <a:prstGeom prst="rect">
            <a:avLst/>
          </a:prstGeom>
          <a:noFill/>
          <a:ln>
            <a:noFill/>
          </a:ln>
        </p:spPr>
      </p:pic>
      <p:pic>
        <p:nvPicPr>
          <p:cNvPr id="674" name="Google Shape;674;p104"/>
          <p:cNvPicPr preferRelativeResize="0"/>
          <p:nvPr/>
        </p:nvPicPr>
        <p:blipFill>
          <a:blip r:embed="rId7">
            <a:alphaModFix/>
          </a:blip>
          <a:stretch>
            <a:fillRect/>
          </a:stretch>
        </p:blipFill>
        <p:spPr>
          <a:xfrm>
            <a:off x="6805313" y="2896925"/>
            <a:ext cx="1617425" cy="1624811"/>
          </a:xfrm>
          <a:prstGeom prst="rect">
            <a:avLst/>
          </a:prstGeom>
          <a:noFill/>
          <a:ln>
            <a:noFill/>
          </a:ln>
        </p:spPr>
      </p:pic>
      <p:pic>
        <p:nvPicPr>
          <p:cNvPr id="675" name="Google Shape;675;p104"/>
          <p:cNvPicPr preferRelativeResize="0"/>
          <p:nvPr/>
        </p:nvPicPr>
        <p:blipFill>
          <a:blip r:embed="rId8">
            <a:alphaModFix/>
          </a:blip>
          <a:stretch>
            <a:fillRect/>
          </a:stretch>
        </p:blipFill>
        <p:spPr>
          <a:xfrm>
            <a:off x="628651" y="3307900"/>
            <a:ext cx="1527125" cy="1792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419100" lvl="0" marL="457200" marR="0" rtl="0" algn="l">
              <a:lnSpc>
                <a:spcPct val="100000"/>
              </a:lnSpc>
              <a:spcBef>
                <a:spcPts val="0"/>
              </a:spcBef>
              <a:spcAft>
                <a:spcPts val="0"/>
              </a:spcAft>
              <a:buSzPts val="3000"/>
              <a:buAutoNum type="arabicParenR"/>
            </a:pPr>
            <a:r>
              <a:rPr b="1" lang="en" sz="3000"/>
              <a:t>Enumeraties aangevuld (2)</a:t>
            </a:r>
            <a:endParaRPr b="0" i="0" sz="3000" u="none" cap="none" strike="noStrike">
              <a:solidFill>
                <a:srgbClr val="000000"/>
              </a:solidFill>
              <a:latin typeface="Arial"/>
              <a:ea typeface="Arial"/>
              <a:cs typeface="Arial"/>
              <a:sym typeface="Arial"/>
            </a:endParaRPr>
          </a:p>
        </p:txBody>
      </p:sp>
      <p:pic>
        <p:nvPicPr>
          <p:cNvPr id="681" name="Google Shape;681;p105"/>
          <p:cNvPicPr preferRelativeResize="0"/>
          <p:nvPr/>
        </p:nvPicPr>
        <p:blipFill>
          <a:blip r:embed="rId3">
            <a:alphaModFix/>
          </a:blip>
          <a:stretch>
            <a:fillRect/>
          </a:stretch>
        </p:blipFill>
        <p:spPr>
          <a:xfrm>
            <a:off x="658425" y="1151725"/>
            <a:ext cx="1755275" cy="2047825"/>
          </a:xfrm>
          <a:prstGeom prst="rect">
            <a:avLst/>
          </a:prstGeom>
          <a:noFill/>
          <a:ln>
            <a:noFill/>
          </a:ln>
        </p:spPr>
      </p:pic>
      <p:pic>
        <p:nvPicPr>
          <p:cNvPr id="682" name="Google Shape;682;p105"/>
          <p:cNvPicPr preferRelativeResize="0"/>
          <p:nvPr/>
        </p:nvPicPr>
        <p:blipFill>
          <a:blip r:embed="rId4">
            <a:alphaModFix/>
          </a:blip>
          <a:stretch>
            <a:fillRect/>
          </a:stretch>
        </p:blipFill>
        <p:spPr>
          <a:xfrm>
            <a:off x="2566100" y="1164545"/>
            <a:ext cx="2181225" cy="1924050"/>
          </a:xfrm>
          <a:prstGeom prst="rect">
            <a:avLst/>
          </a:prstGeom>
          <a:noFill/>
          <a:ln>
            <a:noFill/>
          </a:ln>
        </p:spPr>
      </p:pic>
      <p:pic>
        <p:nvPicPr>
          <p:cNvPr id="683" name="Google Shape;683;p105"/>
          <p:cNvPicPr preferRelativeResize="0"/>
          <p:nvPr/>
        </p:nvPicPr>
        <p:blipFill>
          <a:blip r:embed="rId5">
            <a:alphaModFix/>
          </a:blip>
          <a:stretch>
            <a:fillRect/>
          </a:stretch>
        </p:blipFill>
        <p:spPr>
          <a:xfrm>
            <a:off x="6757476" y="248913"/>
            <a:ext cx="1973925" cy="4645675"/>
          </a:xfrm>
          <a:prstGeom prst="rect">
            <a:avLst/>
          </a:prstGeom>
          <a:noFill/>
          <a:ln>
            <a:noFill/>
          </a:ln>
        </p:spPr>
      </p:pic>
      <p:pic>
        <p:nvPicPr>
          <p:cNvPr id="684" name="Google Shape;684;p105"/>
          <p:cNvPicPr preferRelativeResize="0"/>
          <p:nvPr/>
        </p:nvPicPr>
        <p:blipFill>
          <a:blip r:embed="rId6">
            <a:alphaModFix/>
          </a:blip>
          <a:stretch>
            <a:fillRect/>
          </a:stretch>
        </p:blipFill>
        <p:spPr>
          <a:xfrm>
            <a:off x="4899725" y="1164545"/>
            <a:ext cx="1705351" cy="32945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106"/>
          <p:cNvPicPr preferRelativeResize="0"/>
          <p:nvPr/>
        </p:nvPicPr>
        <p:blipFill>
          <a:blip r:embed="rId3">
            <a:alphaModFix/>
          </a:blip>
          <a:stretch>
            <a:fillRect/>
          </a:stretch>
        </p:blipFill>
        <p:spPr>
          <a:xfrm>
            <a:off x="3105275" y="1363120"/>
            <a:ext cx="2781300" cy="1962150"/>
          </a:xfrm>
          <a:prstGeom prst="rect">
            <a:avLst/>
          </a:prstGeom>
          <a:noFill/>
          <a:ln>
            <a:noFill/>
          </a:ln>
        </p:spPr>
      </p:pic>
      <p:sp>
        <p:nvSpPr>
          <p:cNvPr id="690" name="Google Shape;690;p10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2) Faciliteit.beschrijving + document</a:t>
            </a:r>
            <a:endParaRPr/>
          </a:p>
        </p:txBody>
      </p:sp>
      <p:sp>
        <p:nvSpPr>
          <p:cNvPr id="691" name="Google Shape;691;p106"/>
          <p:cNvSpPr/>
          <p:nvPr/>
        </p:nvSpPr>
        <p:spPr>
          <a:xfrm>
            <a:off x="3520700" y="2295025"/>
            <a:ext cx="1873200" cy="373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100"/>
              <a:t>3) en </a:t>
            </a:r>
            <a:r>
              <a:rPr b="1" lang="en" sz="3100"/>
              <a:t>4)  Toevoeging Infrastructuur.naam en Infrastructuur.licentie</a:t>
            </a:r>
            <a:endParaRPr sz="1300"/>
          </a:p>
        </p:txBody>
      </p:sp>
      <p:pic>
        <p:nvPicPr>
          <p:cNvPr id="697" name="Google Shape;697;p107"/>
          <p:cNvPicPr preferRelativeResize="0"/>
          <p:nvPr/>
        </p:nvPicPr>
        <p:blipFill>
          <a:blip r:embed="rId3">
            <a:alphaModFix/>
          </a:blip>
          <a:stretch>
            <a:fillRect/>
          </a:stretch>
        </p:blipFill>
        <p:spPr>
          <a:xfrm>
            <a:off x="3143500" y="1380925"/>
            <a:ext cx="3473925" cy="3618400"/>
          </a:xfrm>
          <a:prstGeom prst="rect">
            <a:avLst/>
          </a:prstGeom>
          <a:noFill/>
          <a:ln>
            <a:noFill/>
          </a:ln>
        </p:spPr>
      </p:pic>
      <p:sp>
        <p:nvSpPr>
          <p:cNvPr id="698" name="Google Shape;698;p107"/>
          <p:cNvSpPr/>
          <p:nvPr/>
        </p:nvSpPr>
        <p:spPr>
          <a:xfrm>
            <a:off x="4499200" y="3762750"/>
            <a:ext cx="1068600" cy="167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07"/>
          <p:cNvSpPr/>
          <p:nvPr/>
        </p:nvSpPr>
        <p:spPr>
          <a:xfrm>
            <a:off x="4499200" y="3516050"/>
            <a:ext cx="1068600" cy="167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Datamodel</a:t>
            </a:r>
            <a:endParaRPr b="0" i="0" sz="3000" u="none" cap="none" strike="noStrike">
              <a:solidFill>
                <a:srgbClr val="000000"/>
              </a:solidFill>
              <a:latin typeface="Arial"/>
              <a:ea typeface="Arial"/>
              <a:cs typeface="Arial"/>
              <a:sym typeface="Arial"/>
            </a:endParaRPr>
          </a:p>
        </p:txBody>
      </p:sp>
      <p:pic>
        <p:nvPicPr>
          <p:cNvPr id="705" name="Google Shape;705;p108">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706" name="Google Shape;706;p108"/>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109"/>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712" name="Google Shape;712;p10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0"/>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10"/>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10"/>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Definities</a:t>
            </a:r>
            <a:endParaRPr b="1" i="0" sz="3200" u="none" cap="none" strike="noStrike">
              <a:solidFill>
                <a:srgbClr val="000000"/>
              </a:solidFill>
              <a:latin typeface="Arial"/>
              <a:ea typeface="Arial"/>
              <a:cs typeface="Arial"/>
              <a:sym typeface="Arial"/>
            </a:endParaRPr>
          </a:p>
        </p:txBody>
      </p:sp>
      <p:pic>
        <p:nvPicPr>
          <p:cNvPr id="720" name="Google Shape;720;p110"/>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494" name="Google Shape;494;p93"/>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het </a:t>
            </a:r>
            <a:r>
              <a:rPr b="1" lang="en" sz="1500">
                <a:solidFill>
                  <a:schemeClr val="dk1"/>
                </a:solidFill>
              </a:rPr>
              <a:t>data model </a:t>
            </a:r>
            <a:r>
              <a:rPr b="1" i="0" lang="en" sz="1500" u="none" cap="none" strike="noStrike">
                <a:solidFill>
                  <a:schemeClr val="dk1"/>
                </a:solidFill>
                <a:latin typeface="Arial"/>
                <a:ea typeface="Arial"/>
                <a:cs typeface="Arial"/>
                <a:sym typeface="Arial"/>
              </a:rPr>
              <a:t>aan de hand van</a:t>
            </a:r>
            <a:r>
              <a:rPr b="1" lang="en" sz="1500">
                <a:solidFill>
                  <a:schemeClr val="dk1"/>
                </a:solidFill>
              </a:rPr>
              <a:t> object diagrammen </a:t>
            </a:r>
            <a:endParaRPr b="0" i="0" sz="1500" u="none" cap="none" strike="noStrike">
              <a:solidFill>
                <a:srgbClr val="000000"/>
              </a:solidFill>
              <a:latin typeface="Arial"/>
              <a:ea typeface="Arial"/>
              <a:cs typeface="Arial"/>
              <a:sym typeface="Arial"/>
            </a:endParaRPr>
          </a:p>
        </p:txBody>
      </p:sp>
      <p:sp>
        <p:nvSpPr>
          <p:cNvPr id="495" name="Google Shape;495;p93"/>
          <p:cNvSpPr/>
          <p:nvPr/>
        </p:nvSpPr>
        <p:spPr>
          <a:xfrm>
            <a:off x="349975" y="33166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Overlopen wijzigingen aan het model</a:t>
            </a:r>
            <a:endParaRPr b="0" i="0" sz="1400" u="none" cap="none" strike="noStrike">
              <a:solidFill>
                <a:srgbClr val="000000"/>
              </a:solidFill>
              <a:latin typeface="Arial"/>
              <a:ea typeface="Arial"/>
              <a:cs typeface="Arial"/>
              <a:sym typeface="Arial"/>
            </a:endParaRPr>
          </a:p>
        </p:txBody>
      </p:sp>
      <p:sp>
        <p:nvSpPr>
          <p:cNvPr id="496" name="Google Shape;496;p93"/>
          <p:cNvSpPr/>
          <p:nvPr/>
        </p:nvSpPr>
        <p:spPr>
          <a:xfrm>
            <a:off x="6306725" y="331095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a:t>
            </a:r>
            <a:r>
              <a:rPr b="1" lang="en">
                <a:solidFill>
                  <a:srgbClr val="373636"/>
                </a:solidFill>
              </a:rPr>
              <a:t>van object diagrammen </a:t>
            </a:r>
            <a:r>
              <a:rPr b="1" i="0" lang="en" sz="1400" u="none" cap="none" strike="noStrike">
                <a:solidFill>
                  <a:srgbClr val="373636"/>
                </a:solidFill>
                <a:latin typeface="Arial"/>
                <a:ea typeface="Arial"/>
                <a:cs typeface="Arial"/>
                <a:sym typeface="Arial"/>
              </a:rPr>
              <a:t>&amp; capteren van input</a:t>
            </a:r>
            <a:endParaRPr b="0" i="0" sz="1400" u="none" cap="none" strike="noStrike">
              <a:solidFill>
                <a:srgbClr val="000000"/>
              </a:solidFill>
              <a:latin typeface="Arial"/>
              <a:ea typeface="Arial"/>
              <a:cs typeface="Arial"/>
              <a:sym typeface="Arial"/>
            </a:endParaRPr>
          </a:p>
        </p:txBody>
      </p:sp>
      <p:grpSp>
        <p:nvGrpSpPr>
          <p:cNvPr id="497" name="Google Shape;497;p93"/>
          <p:cNvGrpSpPr/>
          <p:nvPr/>
        </p:nvGrpSpPr>
        <p:grpSpPr>
          <a:xfrm>
            <a:off x="1365028" y="2729391"/>
            <a:ext cx="457199" cy="451340"/>
            <a:chOff x="1684338" y="1958975"/>
            <a:chExt cx="123825" cy="122238"/>
          </a:xfrm>
        </p:grpSpPr>
        <p:sp>
          <p:nvSpPr>
            <p:cNvPr id="498" name="Google Shape;498;p93"/>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93"/>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93"/>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01" name="Google Shape;501;p93"/>
          <p:cNvGrpSpPr/>
          <p:nvPr/>
        </p:nvGrpSpPr>
        <p:grpSpPr>
          <a:xfrm>
            <a:off x="7357653" y="2720822"/>
            <a:ext cx="457150" cy="457157"/>
            <a:chOff x="4143375" y="39688"/>
            <a:chExt cx="1338263" cy="1339849"/>
          </a:xfrm>
        </p:grpSpPr>
        <p:sp>
          <p:nvSpPr>
            <p:cNvPr id="502" name="Google Shape;502;p93"/>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93"/>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93"/>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05" name="Google Shape;505;p93"/>
          <p:cNvSpPr/>
          <p:nvPr/>
        </p:nvSpPr>
        <p:spPr>
          <a:xfrm>
            <a:off x="3292500" y="331097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Overzicht definities &amp; duiding publieke review</a:t>
            </a:r>
            <a:endParaRPr b="0" i="0" sz="1400" u="none" cap="none" strike="noStrike">
              <a:solidFill>
                <a:srgbClr val="000000"/>
              </a:solidFill>
              <a:latin typeface="Arial"/>
              <a:ea typeface="Arial"/>
              <a:cs typeface="Arial"/>
              <a:sym typeface="Arial"/>
            </a:endParaRPr>
          </a:p>
        </p:txBody>
      </p:sp>
      <p:grpSp>
        <p:nvGrpSpPr>
          <p:cNvPr id="506" name="Google Shape;506;p93"/>
          <p:cNvGrpSpPr/>
          <p:nvPr/>
        </p:nvGrpSpPr>
        <p:grpSpPr>
          <a:xfrm>
            <a:off x="4343391" y="2720816"/>
            <a:ext cx="457218" cy="457218"/>
            <a:chOff x="2438703" y="3990858"/>
            <a:chExt cx="478411" cy="478411"/>
          </a:xfrm>
        </p:grpSpPr>
        <p:sp>
          <p:nvSpPr>
            <p:cNvPr id="507" name="Google Shape;507;p93"/>
            <p:cNvSpPr/>
            <p:nvPr/>
          </p:nvSpPr>
          <p:spPr>
            <a:xfrm>
              <a:off x="2438703" y="3990858"/>
              <a:ext cx="478411" cy="478411"/>
            </a:xfrm>
            <a:custGeom>
              <a:rect b="b" l="l" r="r" t="t"/>
              <a:pathLst>
                <a:path extrusionOk="0" h="192" w="192">
                  <a:moveTo>
                    <a:pt x="0" y="0"/>
                  </a:moveTo>
                  <a:cubicBezTo>
                    <a:pt x="0" y="192"/>
                    <a:pt x="0" y="192"/>
                    <a:pt x="0" y="192"/>
                  </a:cubicBezTo>
                  <a:cubicBezTo>
                    <a:pt x="192" y="192"/>
                    <a:pt x="192" y="192"/>
                    <a:pt x="192" y="192"/>
                  </a:cubicBezTo>
                  <a:cubicBezTo>
                    <a:pt x="192" y="0"/>
                    <a:pt x="192" y="0"/>
                    <a:pt x="192" y="0"/>
                  </a:cubicBezTo>
                  <a:lnTo>
                    <a:pt x="0" y="0"/>
                  </a:lnTo>
                  <a:close/>
                  <a:moveTo>
                    <a:pt x="64" y="183"/>
                  </a:moveTo>
                  <a:cubicBezTo>
                    <a:pt x="68" y="161"/>
                    <a:pt x="68" y="161"/>
                    <a:pt x="68" y="161"/>
                  </a:cubicBezTo>
                  <a:cubicBezTo>
                    <a:pt x="69" y="156"/>
                    <a:pt x="74" y="152"/>
                    <a:pt x="79" y="150"/>
                  </a:cubicBezTo>
                  <a:cubicBezTo>
                    <a:pt x="101" y="142"/>
                    <a:pt x="101" y="142"/>
                    <a:pt x="101" y="142"/>
                  </a:cubicBezTo>
                  <a:cubicBezTo>
                    <a:pt x="103" y="144"/>
                    <a:pt x="103" y="144"/>
                    <a:pt x="103" y="144"/>
                  </a:cubicBezTo>
                  <a:cubicBezTo>
                    <a:pt x="106" y="147"/>
                    <a:pt x="110" y="149"/>
                    <a:pt x="114" y="149"/>
                  </a:cubicBezTo>
                  <a:cubicBezTo>
                    <a:pt x="119" y="149"/>
                    <a:pt x="123" y="147"/>
                    <a:pt x="126" y="144"/>
                  </a:cubicBezTo>
                  <a:cubicBezTo>
                    <a:pt x="128" y="142"/>
                    <a:pt x="128" y="142"/>
                    <a:pt x="128" y="142"/>
                  </a:cubicBezTo>
                  <a:cubicBezTo>
                    <a:pt x="150" y="150"/>
                    <a:pt x="150" y="150"/>
                    <a:pt x="150" y="150"/>
                  </a:cubicBezTo>
                  <a:cubicBezTo>
                    <a:pt x="155" y="152"/>
                    <a:pt x="160" y="156"/>
                    <a:pt x="161" y="161"/>
                  </a:cubicBezTo>
                  <a:cubicBezTo>
                    <a:pt x="165" y="183"/>
                    <a:pt x="165" y="183"/>
                    <a:pt x="165" y="183"/>
                  </a:cubicBezTo>
                  <a:lnTo>
                    <a:pt x="64" y="183"/>
                  </a:lnTo>
                  <a:close/>
                  <a:moveTo>
                    <a:pt x="43" y="123"/>
                  </a:moveTo>
                  <a:cubicBezTo>
                    <a:pt x="43" y="118"/>
                    <a:pt x="44" y="116"/>
                    <a:pt x="46" y="116"/>
                  </a:cubicBezTo>
                  <a:cubicBezTo>
                    <a:pt x="48" y="116"/>
                    <a:pt x="49" y="118"/>
                    <a:pt x="49" y="123"/>
                  </a:cubicBezTo>
                  <a:cubicBezTo>
                    <a:pt x="49" y="127"/>
                    <a:pt x="48" y="129"/>
                    <a:pt x="47" y="129"/>
                  </a:cubicBezTo>
                  <a:cubicBezTo>
                    <a:pt x="45" y="127"/>
                    <a:pt x="44" y="125"/>
                    <a:pt x="43" y="123"/>
                  </a:cubicBezTo>
                  <a:close/>
                  <a:moveTo>
                    <a:pt x="52" y="131"/>
                  </a:moveTo>
                  <a:cubicBezTo>
                    <a:pt x="54" y="129"/>
                    <a:pt x="55" y="126"/>
                    <a:pt x="55" y="123"/>
                  </a:cubicBezTo>
                  <a:cubicBezTo>
                    <a:pt x="55" y="119"/>
                    <a:pt x="54" y="116"/>
                    <a:pt x="52" y="115"/>
                  </a:cubicBezTo>
                  <a:cubicBezTo>
                    <a:pt x="51" y="113"/>
                    <a:pt x="49" y="112"/>
                    <a:pt x="46" y="112"/>
                  </a:cubicBezTo>
                  <a:cubicBezTo>
                    <a:pt x="44" y="112"/>
                    <a:pt x="42" y="113"/>
                    <a:pt x="40" y="115"/>
                  </a:cubicBezTo>
                  <a:cubicBezTo>
                    <a:pt x="40" y="115"/>
                    <a:pt x="40" y="115"/>
                    <a:pt x="40" y="115"/>
                  </a:cubicBezTo>
                  <a:cubicBezTo>
                    <a:pt x="39" y="110"/>
                    <a:pt x="38" y="104"/>
                    <a:pt x="37" y="99"/>
                  </a:cubicBezTo>
                  <a:cubicBezTo>
                    <a:pt x="43" y="99"/>
                    <a:pt x="43" y="99"/>
                    <a:pt x="43" y="99"/>
                  </a:cubicBezTo>
                  <a:cubicBezTo>
                    <a:pt x="43" y="77"/>
                    <a:pt x="43" y="77"/>
                    <a:pt x="43" y="77"/>
                  </a:cubicBezTo>
                  <a:cubicBezTo>
                    <a:pt x="40" y="77"/>
                    <a:pt x="40" y="77"/>
                    <a:pt x="40" y="77"/>
                  </a:cubicBezTo>
                  <a:cubicBezTo>
                    <a:pt x="41" y="72"/>
                    <a:pt x="43" y="68"/>
                    <a:pt x="45" y="64"/>
                  </a:cubicBezTo>
                  <a:cubicBezTo>
                    <a:pt x="47" y="63"/>
                    <a:pt x="50" y="62"/>
                    <a:pt x="51" y="61"/>
                  </a:cubicBezTo>
                  <a:cubicBezTo>
                    <a:pt x="53" y="59"/>
                    <a:pt x="54" y="56"/>
                    <a:pt x="54" y="52"/>
                  </a:cubicBezTo>
                  <a:cubicBezTo>
                    <a:pt x="54" y="52"/>
                    <a:pt x="54" y="52"/>
                    <a:pt x="54" y="52"/>
                  </a:cubicBezTo>
                  <a:cubicBezTo>
                    <a:pt x="55" y="50"/>
                    <a:pt x="56" y="49"/>
                    <a:pt x="58" y="47"/>
                  </a:cubicBezTo>
                  <a:cubicBezTo>
                    <a:pt x="58" y="64"/>
                    <a:pt x="58" y="64"/>
                    <a:pt x="58" y="64"/>
                  </a:cubicBezTo>
                  <a:cubicBezTo>
                    <a:pt x="64" y="64"/>
                    <a:pt x="64" y="64"/>
                    <a:pt x="64" y="64"/>
                  </a:cubicBezTo>
                  <a:cubicBezTo>
                    <a:pt x="64" y="42"/>
                    <a:pt x="64" y="42"/>
                    <a:pt x="64" y="42"/>
                  </a:cubicBezTo>
                  <a:cubicBezTo>
                    <a:pt x="75" y="34"/>
                    <a:pt x="89" y="29"/>
                    <a:pt x="103" y="29"/>
                  </a:cubicBezTo>
                  <a:cubicBezTo>
                    <a:pt x="117" y="29"/>
                    <a:pt x="130" y="34"/>
                    <a:pt x="141" y="41"/>
                  </a:cubicBezTo>
                  <a:cubicBezTo>
                    <a:pt x="139" y="42"/>
                    <a:pt x="137" y="43"/>
                    <a:pt x="136" y="44"/>
                  </a:cubicBezTo>
                  <a:cubicBezTo>
                    <a:pt x="134" y="46"/>
                    <a:pt x="133" y="49"/>
                    <a:pt x="133" y="52"/>
                  </a:cubicBezTo>
                  <a:cubicBezTo>
                    <a:pt x="133" y="56"/>
                    <a:pt x="134" y="59"/>
                    <a:pt x="136" y="61"/>
                  </a:cubicBezTo>
                  <a:cubicBezTo>
                    <a:pt x="137" y="63"/>
                    <a:pt x="140" y="64"/>
                    <a:pt x="142" y="64"/>
                  </a:cubicBezTo>
                  <a:cubicBezTo>
                    <a:pt x="144" y="64"/>
                    <a:pt x="147" y="62"/>
                    <a:pt x="148" y="61"/>
                  </a:cubicBezTo>
                  <a:cubicBezTo>
                    <a:pt x="150" y="59"/>
                    <a:pt x="151" y="56"/>
                    <a:pt x="151" y="52"/>
                  </a:cubicBezTo>
                  <a:cubicBezTo>
                    <a:pt x="151" y="51"/>
                    <a:pt x="151" y="50"/>
                    <a:pt x="151" y="50"/>
                  </a:cubicBezTo>
                  <a:cubicBezTo>
                    <a:pt x="152" y="51"/>
                    <a:pt x="153" y="53"/>
                    <a:pt x="155" y="54"/>
                  </a:cubicBezTo>
                  <a:cubicBezTo>
                    <a:pt x="155" y="57"/>
                    <a:pt x="156" y="59"/>
                    <a:pt x="157" y="61"/>
                  </a:cubicBezTo>
                  <a:cubicBezTo>
                    <a:pt x="158" y="62"/>
                    <a:pt x="159" y="63"/>
                    <a:pt x="161" y="63"/>
                  </a:cubicBezTo>
                  <a:cubicBezTo>
                    <a:pt x="163" y="67"/>
                    <a:pt x="165" y="72"/>
                    <a:pt x="166" y="77"/>
                  </a:cubicBezTo>
                  <a:cubicBezTo>
                    <a:pt x="160" y="77"/>
                    <a:pt x="160" y="77"/>
                    <a:pt x="160" y="77"/>
                  </a:cubicBezTo>
                  <a:cubicBezTo>
                    <a:pt x="160" y="99"/>
                    <a:pt x="160" y="99"/>
                    <a:pt x="160" y="99"/>
                  </a:cubicBezTo>
                  <a:cubicBezTo>
                    <a:pt x="167" y="99"/>
                    <a:pt x="167" y="99"/>
                    <a:pt x="167" y="99"/>
                  </a:cubicBezTo>
                  <a:cubicBezTo>
                    <a:pt x="167" y="79"/>
                    <a:pt x="167" y="79"/>
                    <a:pt x="167" y="79"/>
                  </a:cubicBezTo>
                  <a:cubicBezTo>
                    <a:pt x="168" y="84"/>
                    <a:pt x="169" y="89"/>
                    <a:pt x="169" y="95"/>
                  </a:cubicBezTo>
                  <a:cubicBezTo>
                    <a:pt x="169" y="101"/>
                    <a:pt x="168" y="107"/>
                    <a:pt x="166" y="113"/>
                  </a:cubicBezTo>
                  <a:cubicBezTo>
                    <a:pt x="165" y="112"/>
                    <a:pt x="164" y="112"/>
                    <a:pt x="162" y="112"/>
                  </a:cubicBezTo>
                  <a:cubicBezTo>
                    <a:pt x="160" y="112"/>
                    <a:pt x="157" y="113"/>
                    <a:pt x="156" y="115"/>
                  </a:cubicBezTo>
                  <a:cubicBezTo>
                    <a:pt x="154" y="116"/>
                    <a:pt x="153" y="119"/>
                    <a:pt x="153" y="123"/>
                  </a:cubicBezTo>
                  <a:cubicBezTo>
                    <a:pt x="153" y="126"/>
                    <a:pt x="154" y="129"/>
                    <a:pt x="156" y="131"/>
                  </a:cubicBezTo>
                  <a:cubicBezTo>
                    <a:pt x="156" y="132"/>
                    <a:pt x="157" y="132"/>
                    <a:pt x="157" y="132"/>
                  </a:cubicBezTo>
                  <a:cubicBezTo>
                    <a:pt x="155" y="135"/>
                    <a:pt x="153" y="138"/>
                    <a:pt x="151" y="141"/>
                  </a:cubicBezTo>
                  <a:cubicBezTo>
                    <a:pt x="130" y="134"/>
                    <a:pt x="130" y="134"/>
                    <a:pt x="130" y="134"/>
                  </a:cubicBezTo>
                  <a:cubicBezTo>
                    <a:pt x="127" y="133"/>
                    <a:pt x="124" y="133"/>
                    <a:pt x="121" y="136"/>
                  </a:cubicBezTo>
                  <a:cubicBezTo>
                    <a:pt x="120" y="138"/>
                    <a:pt x="120" y="138"/>
                    <a:pt x="120" y="138"/>
                  </a:cubicBezTo>
                  <a:cubicBezTo>
                    <a:pt x="118" y="139"/>
                    <a:pt x="116" y="140"/>
                    <a:pt x="114" y="140"/>
                  </a:cubicBezTo>
                  <a:cubicBezTo>
                    <a:pt x="113" y="140"/>
                    <a:pt x="111" y="139"/>
                    <a:pt x="109" y="138"/>
                  </a:cubicBezTo>
                  <a:cubicBezTo>
                    <a:pt x="108" y="136"/>
                    <a:pt x="108" y="136"/>
                    <a:pt x="108" y="136"/>
                  </a:cubicBezTo>
                  <a:cubicBezTo>
                    <a:pt x="105" y="133"/>
                    <a:pt x="102" y="133"/>
                    <a:pt x="99" y="134"/>
                  </a:cubicBezTo>
                  <a:cubicBezTo>
                    <a:pt x="76" y="141"/>
                    <a:pt x="76" y="141"/>
                    <a:pt x="76" y="141"/>
                  </a:cubicBezTo>
                  <a:cubicBezTo>
                    <a:pt x="72" y="143"/>
                    <a:pt x="68" y="145"/>
                    <a:pt x="65" y="149"/>
                  </a:cubicBezTo>
                  <a:cubicBezTo>
                    <a:pt x="59" y="144"/>
                    <a:pt x="53" y="139"/>
                    <a:pt x="49" y="133"/>
                  </a:cubicBezTo>
                  <a:cubicBezTo>
                    <a:pt x="51" y="133"/>
                    <a:pt x="52" y="132"/>
                    <a:pt x="52" y="131"/>
                  </a:cubicBezTo>
                  <a:close/>
                  <a:moveTo>
                    <a:pt x="145" y="52"/>
                  </a:moveTo>
                  <a:cubicBezTo>
                    <a:pt x="145" y="57"/>
                    <a:pt x="144" y="59"/>
                    <a:pt x="142" y="59"/>
                  </a:cubicBezTo>
                  <a:cubicBezTo>
                    <a:pt x="139" y="59"/>
                    <a:pt x="139" y="55"/>
                    <a:pt x="139" y="52"/>
                  </a:cubicBezTo>
                  <a:cubicBezTo>
                    <a:pt x="139" y="48"/>
                    <a:pt x="140" y="46"/>
                    <a:pt x="142" y="46"/>
                  </a:cubicBezTo>
                  <a:cubicBezTo>
                    <a:pt x="144" y="46"/>
                    <a:pt x="145" y="48"/>
                    <a:pt x="145" y="52"/>
                  </a:cubicBezTo>
                  <a:close/>
                  <a:moveTo>
                    <a:pt x="160" y="128"/>
                  </a:moveTo>
                  <a:cubicBezTo>
                    <a:pt x="159" y="127"/>
                    <a:pt x="159" y="125"/>
                    <a:pt x="159" y="123"/>
                  </a:cubicBezTo>
                  <a:cubicBezTo>
                    <a:pt x="159" y="118"/>
                    <a:pt x="160" y="116"/>
                    <a:pt x="162" y="116"/>
                  </a:cubicBezTo>
                  <a:cubicBezTo>
                    <a:pt x="163" y="116"/>
                    <a:pt x="164" y="117"/>
                    <a:pt x="165" y="119"/>
                  </a:cubicBezTo>
                  <a:cubicBezTo>
                    <a:pt x="163" y="122"/>
                    <a:pt x="162" y="125"/>
                    <a:pt x="160" y="128"/>
                  </a:cubicBezTo>
                  <a:close/>
                  <a:moveTo>
                    <a:pt x="184" y="183"/>
                  </a:moveTo>
                  <a:cubicBezTo>
                    <a:pt x="173" y="183"/>
                    <a:pt x="173" y="183"/>
                    <a:pt x="173" y="183"/>
                  </a:cubicBezTo>
                  <a:cubicBezTo>
                    <a:pt x="170" y="160"/>
                    <a:pt x="170" y="160"/>
                    <a:pt x="170" y="160"/>
                  </a:cubicBezTo>
                  <a:cubicBezTo>
                    <a:pt x="170" y="159"/>
                    <a:pt x="170" y="159"/>
                    <a:pt x="170" y="159"/>
                  </a:cubicBezTo>
                  <a:cubicBezTo>
                    <a:pt x="168" y="153"/>
                    <a:pt x="164" y="147"/>
                    <a:pt x="159" y="144"/>
                  </a:cubicBezTo>
                  <a:cubicBezTo>
                    <a:pt x="171" y="131"/>
                    <a:pt x="177" y="113"/>
                    <a:pt x="177" y="95"/>
                  </a:cubicBezTo>
                  <a:cubicBezTo>
                    <a:pt x="177" y="54"/>
                    <a:pt x="144" y="21"/>
                    <a:pt x="103" y="21"/>
                  </a:cubicBezTo>
                  <a:cubicBezTo>
                    <a:pt x="62" y="21"/>
                    <a:pt x="29" y="54"/>
                    <a:pt x="29" y="95"/>
                  </a:cubicBezTo>
                  <a:cubicBezTo>
                    <a:pt x="29" y="112"/>
                    <a:pt x="35" y="129"/>
                    <a:pt x="45" y="142"/>
                  </a:cubicBezTo>
                  <a:cubicBezTo>
                    <a:pt x="17" y="170"/>
                    <a:pt x="17" y="170"/>
                    <a:pt x="17" y="170"/>
                  </a:cubicBezTo>
                  <a:cubicBezTo>
                    <a:pt x="23" y="175"/>
                    <a:pt x="23" y="175"/>
                    <a:pt x="23" y="175"/>
                  </a:cubicBezTo>
                  <a:cubicBezTo>
                    <a:pt x="51" y="148"/>
                    <a:pt x="51" y="148"/>
                    <a:pt x="51" y="148"/>
                  </a:cubicBezTo>
                  <a:cubicBezTo>
                    <a:pt x="54" y="151"/>
                    <a:pt x="57" y="153"/>
                    <a:pt x="60" y="156"/>
                  </a:cubicBezTo>
                  <a:cubicBezTo>
                    <a:pt x="60" y="157"/>
                    <a:pt x="59" y="158"/>
                    <a:pt x="59" y="159"/>
                  </a:cubicBezTo>
                  <a:cubicBezTo>
                    <a:pt x="56" y="183"/>
                    <a:pt x="56" y="183"/>
                    <a:pt x="56" y="183"/>
                  </a:cubicBezTo>
                  <a:cubicBezTo>
                    <a:pt x="8" y="183"/>
                    <a:pt x="8" y="183"/>
                    <a:pt x="8" y="183"/>
                  </a:cubicBezTo>
                  <a:cubicBezTo>
                    <a:pt x="8" y="8"/>
                    <a:pt x="8" y="8"/>
                    <a:pt x="8" y="8"/>
                  </a:cubicBezTo>
                  <a:cubicBezTo>
                    <a:pt x="184" y="8"/>
                    <a:pt x="184" y="8"/>
                    <a:pt x="184" y="8"/>
                  </a:cubicBezTo>
                  <a:lnTo>
                    <a:pt x="184" y="1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08" name="Google Shape;508;p93"/>
            <p:cNvSpPr/>
            <p:nvPr/>
          </p:nvSpPr>
          <p:spPr>
            <a:xfrm>
              <a:off x="2582539" y="4269149"/>
              <a:ext cx="15600" cy="56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09" name="Google Shape;509;p93"/>
            <p:cNvSpPr/>
            <p:nvPr/>
          </p:nvSpPr>
          <p:spPr>
            <a:xfrm>
              <a:off x="2607554" y="4269149"/>
              <a:ext cx="46904" cy="56284"/>
            </a:xfrm>
            <a:custGeom>
              <a:rect b="b" l="l" r="r" t="t"/>
              <a:pathLst>
                <a:path extrusionOk="0" h="22" w="18">
                  <a:moveTo>
                    <a:pt x="9" y="0"/>
                  </a:moveTo>
                  <a:cubicBezTo>
                    <a:pt x="7" y="0"/>
                    <a:pt x="4" y="1"/>
                    <a:pt x="3" y="3"/>
                  </a:cubicBezTo>
                  <a:cubicBezTo>
                    <a:pt x="1" y="4"/>
                    <a:pt x="0" y="7"/>
                    <a:pt x="0" y="11"/>
                  </a:cubicBezTo>
                  <a:cubicBezTo>
                    <a:pt x="0" y="14"/>
                    <a:pt x="1" y="17"/>
                    <a:pt x="3" y="19"/>
                  </a:cubicBezTo>
                  <a:cubicBezTo>
                    <a:pt x="4" y="21"/>
                    <a:pt x="7" y="22"/>
                    <a:pt x="9" y="22"/>
                  </a:cubicBezTo>
                  <a:cubicBezTo>
                    <a:pt x="11" y="22"/>
                    <a:pt x="14" y="21"/>
                    <a:pt x="15" y="19"/>
                  </a:cubicBezTo>
                  <a:cubicBezTo>
                    <a:pt x="17" y="17"/>
                    <a:pt x="18" y="14"/>
                    <a:pt x="18" y="11"/>
                  </a:cubicBezTo>
                  <a:cubicBezTo>
                    <a:pt x="18" y="7"/>
                    <a:pt x="17" y="4"/>
                    <a:pt x="15" y="3"/>
                  </a:cubicBezTo>
                  <a:cubicBezTo>
                    <a:pt x="14" y="1"/>
                    <a:pt x="11" y="0"/>
                    <a:pt x="9" y="0"/>
                  </a:cubicBezTo>
                  <a:close/>
                  <a:moveTo>
                    <a:pt x="9" y="17"/>
                  </a:moveTo>
                  <a:cubicBezTo>
                    <a:pt x="6" y="17"/>
                    <a:pt x="6" y="13"/>
                    <a:pt x="6" y="11"/>
                  </a:cubicBezTo>
                  <a:cubicBezTo>
                    <a:pt x="6" y="6"/>
                    <a:pt x="7" y="4"/>
                    <a:pt x="9" y="4"/>
                  </a:cubicBezTo>
                  <a:cubicBezTo>
                    <a:pt x="11" y="4"/>
                    <a:pt x="12" y="6"/>
                    <a:pt x="12" y="11"/>
                  </a:cubicBezTo>
                  <a:cubicBezTo>
                    <a:pt x="12" y="15"/>
                    <a:pt x="11" y="17"/>
                    <a:pt x="9" y="17"/>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0" name="Google Shape;510;p93"/>
            <p:cNvSpPr/>
            <p:nvPr/>
          </p:nvSpPr>
          <p:spPr>
            <a:xfrm>
              <a:off x="2788912" y="4269149"/>
              <a:ext cx="15600" cy="56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1" name="Google Shape;511;p93"/>
            <p:cNvSpPr/>
            <p:nvPr/>
          </p:nvSpPr>
          <p:spPr>
            <a:xfrm>
              <a:off x="2557524" y="4181597"/>
              <a:ext cx="43776" cy="56284"/>
            </a:xfrm>
            <a:custGeom>
              <a:rect b="b" l="l" r="r" t="t"/>
              <a:pathLst>
                <a:path extrusionOk="0" h="23" w="18">
                  <a:moveTo>
                    <a:pt x="15" y="20"/>
                  </a:moveTo>
                  <a:cubicBezTo>
                    <a:pt x="17" y="18"/>
                    <a:pt x="18" y="15"/>
                    <a:pt x="18" y="12"/>
                  </a:cubicBezTo>
                  <a:cubicBezTo>
                    <a:pt x="18" y="8"/>
                    <a:pt x="17" y="5"/>
                    <a:pt x="15" y="3"/>
                  </a:cubicBezTo>
                  <a:cubicBezTo>
                    <a:pt x="14" y="1"/>
                    <a:pt x="11" y="0"/>
                    <a:pt x="9" y="0"/>
                  </a:cubicBezTo>
                  <a:cubicBezTo>
                    <a:pt x="7" y="0"/>
                    <a:pt x="5" y="1"/>
                    <a:pt x="3" y="3"/>
                  </a:cubicBezTo>
                  <a:cubicBezTo>
                    <a:pt x="1" y="5"/>
                    <a:pt x="0" y="8"/>
                    <a:pt x="0" y="12"/>
                  </a:cubicBezTo>
                  <a:cubicBezTo>
                    <a:pt x="0" y="15"/>
                    <a:pt x="1" y="18"/>
                    <a:pt x="3" y="20"/>
                  </a:cubicBezTo>
                  <a:cubicBezTo>
                    <a:pt x="5" y="22"/>
                    <a:pt x="7" y="23"/>
                    <a:pt x="9" y="23"/>
                  </a:cubicBezTo>
                  <a:cubicBezTo>
                    <a:pt x="11" y="23"/>
                    <a:pt x="14" y="22"/>
                    <a:pt x="15" y="20"/>
                  </a:cubicBezTo>
                  <a:close/>
                  <a:moveTo>
                    <a:pt x="6" y="12"/>
                  </a:moveTo>
                  <a:cubicBezTo>
                    <a:pt x="6" y="7"/>
                    <a:pt x="7" y="5"/>
                    <a:pt x="9" y="5"/>
                  </a:cubicBezTo>
                  <a:cubicBezTo>
                    <a:pt x="11" y="5"/>
                    <a:pt x="12" y="7"/>
                    <a:pt x="12" y="12"/>
                  </a:cubicBezTo>
                  <a:cubicBezTo>
                    <a:pt x="12" y="16"/>
                    <a:pt x="11" y="18"/>
                    <a:pt x="9" y="18"/>
                  </a:cubicBezTo>
                  <a:cubicBezTo>
                    <a:pt x="6" y="18"/>
                    <a:pt x="6" y="14"/>
                    <a:pt x="6" y="1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2" name="Google Shape;512;p93"/>
            <p:cNvSpPr/>
            <p:nvPr/>
          </p:nvSpPr>
          <p:spPr>
            <a:xfrm>
              <a:off x="2629443" y="4172216"/>
              <a:ext cx="146964" cy="153217"/>
            </a:xfrm>
            <a:custGeom>
              <a:rect b="b" l="l" r="r" t="t"/>
              <a:pathLst>
                <a:path extrusionOk="0" h="61" w="59">
                  <a:moveTo>
                    <a:pt x="17" y="15"/>
                  </a:moveTo>
                  <a:cubicBezTo>
                    <a:pt x="17" y="11"/>
                    <a:pt x="16" y="8"/>
                    <a:pt x="15" y="6"/>
                  </a:cubicBezTo>
                  <a:cubicBezTo>
                    <a:pt x="13" y="4"/>
                    <a:pt x="11" y="3"/>
                    <a:pt x="9" y="3"/>
                  </a:cubicBezTo>
                  <a:cubicBezTo>
                    <a:pt x="6" y="3"/>
                    <a:pt x="4" y="4"/>
                    <a:pt x="2" y="6"/>
                  </a:cubicBezTo>
                  <a:cubicBezTo>
                    <a:pt x="1" y="8"/>
                    <a:pt x="0" y="11"/>
                    <a:pt x="0" y="15"/>
                  </a:cubicBezTo>
                  <a:cubicBezTo>
                    <a:pt x="0" y="18"/>
                    <a:pt x="1" y="21"/>
                    <a:pt x="2" y="23"/>
                  </a:cubicBezTo>
                  <a:cubicBezTo>
                    <a:pt x="4" y="25"/>
                    <a:pt x="6" y="26"/>
                    <a:pt x="9" y="26"/>
                  </a:cubicBezTo>
                  <a:cubicBezTo>
                    <a:pt x="11" y="26"/>
                    <a:pt x="13" y="25"/>
                    <a:pt x="15" y="23"/>
                  </a:cubicBezTo>
                  <a:cubicBezTo>
                    <a:pt x="15" y="22"/>
                    <a:pt x="15" y="22"/>
                    <a:pt x="16" y="22"/>
                  </a:cubicBezTo>
                  <a:cubicBezTo>
                    <a:pt x="16" y="23"/>
                    <a:pt x="15" y="24"/>
                    <a:pt x="15" y="25"/>
                  </a:cubicBezTo>
                  <a:cubicBezTo>
                    <a:pt x="15" y="30"/>
                    <a:pt x="16" y="35"/>
                    <a:pt x="17" y="39"/>
                  </a:cubicBezTo>
                  <a:cubicBezTo>
                    <a:pt x="12" y="39"/>
                    <a:pt x="12" y="39"/>
                    <a:pt x="12" y="39"/>
                  </a:cubicBezTo>
                  <a:cubicBezTo>
                    <a:pt x="12" y="61"/>
                    <a:pt x="12" y="61"/>
                    <a:pt x="12" y="61"/>
                  </a:cubicBezTo>
                  <a:cubicBezTo>
                    <a:pt x="18" y="61"/>
                    <a:pt x="18" y="61"/>
                    <a:pt x="18" y="61"/>
                  </a:cubicBezTo>
                  <a:cubicBezTo>
                    <a:pt x="18" y="44"/>
                    <a:pt x="18" y="44"/>
                    <a:pt x="18" y="44"/>
                  </a:cubicBezTo>
                  <a:cubicBezTo>
                    <a:pt x="19" y="47"/>
                    <a:pt x="21" y="50"/>
                    <a:pt x="23" y="52"/>
                  </a:cubicBezTo>
                  <a:cubicBezTo>
                    <a:pt x="27" y="56"/>
                    <a:pt x="31" y="60"/>
                    <a:pt x="37" y="60"/>
                  </a:cubicBezTo>
                  <a:cubicBezTo>
                    <a:pt x="44" y="60"/>
                    <a:pt x="48" y="56"/>
                    <a:pt x="52" y="52"/>
                  </a:cubicBezTo>
                  <a:cubicBezTo>
                    <a:pt x="57" y="46"/>
                    <a:pt x="59" y="37"/>
                    <a:pt x="59" y="25"/>
                  </a:cubicBezTo>
                  <a:cubicBezTo>
                    <a:pt x="59" y="11"/>
                    <a:pt x="50" y="0"/>
                    <a:pt x="37" y="0"/>
                  </a:cubicBezTo>
                  <a:cubicBezTo>
                    <a:pt x="29" y="0"/>
                    <a:pt x="21" y="6"/>
                    <a:pt x="17" y="15"/>
                  </a:cubicBezTo>
                  <a:cubicBezTo>
                    <a:pt x="17" y="15"/>
                    <a:pt x="17" y="15"/>
                    <a:pt x="17" y="15"/>
                  </a:cubicBezTo>
                  <a:close/>
                  <a:moveTo>
                    <a:pt x="9" y="21"/>
                  </a:moveTo>
                  <a:cubicBezTo>
                    <a:pt x="6" y="21"/>
                    <a:pt x="6" y="17"/>
                    <a:pt x="6" y="15"/>
                  </a:cubicBezTo>
                  <a:cubicBezTo>
                    <a:pt x="6" y="10"/>
                    <a:pt x="7" y="8"/>
                    <a:pt x="9" y="8"/>
                  </a:cubicBezTo>
                  <a:cubicBezTo>
                    <a:pt x="11" y="8"/>
                    <a:pt x="12" y="10"/>
                    <a:pt x="12" y="15"/>
                  </a:cubicBezTo>
                  <a:cubicBezTo>
                    <a:pt x="12" y="19"/>
                    <a:pt x="11" y="21"/>
                    <a:pt x="9" y="21"/>
                  </a:cubicBezTo>
                  <a:close/>
                  <a:moveTo>
                    <a:pt x="37" y="10"/>
                  </a:moveTo>
                  <a:cubicBezTo>
                    <a:pt x="45" y="10"/>
                    <a:pt x="50" y="16"/>
                    <a:pt x="50" y="25"/>
                  </a:cubicBezTo>
                  <a:cubicBezTo>
                    <a:pt x="50" y="35"/>
                    <a:pt x="49" y="42"/>
                    <a:pt x="45" y="46"/>
                  </a:cubicBezTo>
                  <a:cubicBezTo>
                    <a:pt x="42" y="50"/>
                    <a:pt x="40" y="51"/>
                    <a:pt x="37" y="51"/>
                  </a:cubicBezTo>
                  <a:cubicBezTo>
                    <a:pt x="35" y="51"/>
                    <a:pt x="33" y="50"/>
                    <a:pt x="30" y="46"/>
                  </a:cubicBezTo>
                  <a:cubicBezTo>
                    <a:pt x="26" y="42"/>
                    <a:pt x="25" y="35"/>
                    <a:pt x="25" y="25"/>
                  </a:cubicBezTo>
                  <a:cubicBezTo>
                    <a:pt x="25" y="16"/>
                    <a:pt x="30" y="10"/>
                    <a:pt x="37" y="1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3" name="Google Shape;513;p93"/>
            <p:cNvSpPr/>
            <p:nvPr/>
          </p:nvSpPr>
          <p:spPr>
            <a:xfrm>
              <a:off x="2607554" y="4181597"/>
              <a:ext cx="15600" cy="56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4" name="Google Shape;514;p93"/>
            <p:cNvSpPr/>
            <p:nvPr/>
          </p:nvSpPr>
          <p:spPr>
            <a:xfrm>
              <a:off x="2785786" y="4181597"/>
              <a:ext cx="40650" cy="56284"/>
            </a:xfrm>
            <a:custGeom>
              <a:rect b="b" l="l" r="r" t="t"/>
              <a:pathLst>
                <a:path extrusionOk="0" h="23" w="17">
                  <a:moveTo>
                    <a:pt x="8" y="23"/>
                  </a:moveTo>
                  <a:cubicBezTo>
                    <a:pt x="11" y="23"/>
                    <a:pt x="13" y="22"/>
                    <a:pt x="15" y="20"/>
                  </a:cubicBezTo>
                  <a:cubicBezTo>
                    <a:pt x="16" y="18"/>
                    <a:pt x="17" y="15"/>
                    <a:pt x="17" y="12"/>
                  </a:cubicBezTo>
                  <a:cubicBezTo>
                    <a:pt x="17" y="8"/>
                    <a:pt x="16" y="5"/>
                    <a:pt x="15" y="3"/>
                  </a:cubicBezTo>
                  <a:cubicBezTo>
                    <a:pt x="13" y="1"/>
                    <a:pt x="11" y="0"/>
                    <a:pt x="8" y="0"/>
                  </a:cubicBezTo>
                  <a:cubicBezTo>
                    <a:pt x="6" y="0"/>
                    <a:pt x="4" y="1"/>
                    <a:pt x="2" y="3"/>
                  </a:cubicBezTo>
                  <a:cubicBezTo>
                    <a:pt x="1" y="5"/>
                    <a:pt x="0" y="8"/>
                    <a:pt x="0" y="12"/>
                  </a:cubicBezTo>
                  <a:cubicBezTo>
                    <a:pt x="0" y="15"/>
                    <a:pt x="1" y="18"/>
                    <a:pt x="2" y="20"/>
                  </a:cubicBezTo>
                  <a:cubicBezTo>
                    <a:pt x="4" y="22"/>
                    <a:pt x="6" y="23"/>
                    <a:pt x="8" y="23"/>
                  </a:cubicBezTo>
                  <a:close/>
                  <a:moveTo>
                    <a:pt x="8" y="5"/>
                  </a:moveTo>
                  <a:cubicBezTo>
                    <a:pt x="10" y="5"/>
                    <a:pt x="12" y="7"/>
                    <a:pt x="12" y="12"/>
                  </a:cubicBezTo>
                  <a:cubicBezTo>
                    <a:pt x="12" y="16"/>
                    <a:pt x="10" y="18"/>
                    <a:pt x="8" y="18"/>
                  </a:cubicBezTo>
                  <a:cubicBezTo>
                    <a:pt x="5" y="18"/>
                    <a:pt x="5" y="14"/>
                    <a:pt x="5" y="12"/>
                  </a:cubicBezTo>
                  <a:cubicBezTo>
                    <a:pt x="5" y="7"/>
                    <a:pt x="6" y="5"/>
                    <a:pt x="8" y="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5" name="Google Shape;515;p93"/>
            <p:cNvSpPr/>
            <p:nvPr/>
          </p:nvSpPr>
          <p:spPr>
            <a:xfrm>
              <a:off x="2610682" y="4094045"/>
              <a:ext cx="43776" cy="56284"/>
            </a:xfrm>
            <a:custGeom>
              <a:rect b="b" l="l" r="r" t="t"/>
              <a:pathLst>
                <a:path extrusionOk="0" h="23" w="17">
                  <a:moveTo>
                    <a:pt x="8" y="23"/>
                  </a:moveTo>
                  <a:cubicBezTo>
                    <a:pt x="11" y="23"/>
                    <a:pt x="13" y="21"/>
                    <a:pt x="14" y="20"/>
                  </a:cubicBezTo>
                  <a:cubicBezTo>
                    <a:pt x="16" y="18"/>
                    <a:pt x="17" y="15"/>
                    <a:pt x="17" y="11"/>
                  </a:cubicBezTo>
                  <a:cubicBezTo>
                    <a:pt x="17" y="8"/>
                    <a:pt x="16" y="5"/>
                    <a:pt x="14" y="3"/>
                  </a:cubicBezTo>
                  <a:cubicBezTo>
                    <a:pt x="13" y="1"/>
                    <a:pt x="11" y="0"/>
                    <a:pt x="8" y="0"/>
                  </a:cubicBezTo>
                  <a:cubicBezTo>
                    <a:pt x="6" y="0"/>
                    <a:pt x="4" y="1"/>
                    <a:pt x="2" y="3"/>
                  </a:cubicBezTo>
                  <a:cubicBezTo>
                    <a:pt x="0" y="5"/>
                    <a:pt x="0" y="8"/>
                    <a:pt x="0" y="11"/>
                  </a:cubicBezTo>
                  <a:cubicBezTo>
                    <a:pt x="0" y="15"/>
                    <a:pt x="0" y="18"/>
                    <a:pt x="2" y="20"/>
                  </a:cubicBezTo>
                  <a:cubicBezTo>
                    <a:pt x="4" y="22"/>
                    <a:pt x="6" y="23"/>
                    <a:pt x="8" y="23"/>
                  </a:cubicBezTo>
                  <a:close/>
                  <a:moveTo>
                    <a:pt x="8" y="5"/>
                  </a:moveTo>
                  <a:cubicBezTo>
                    <a:pt x="10" y="5"/>
                    <a:pt x="11" y="7"/>
                    <a:pt x="11" y="11"/>
                  </a:cubicBezTo>
                  <a:cubicBezTo>
                    <a:pt x="11" y="16"/>
                    <a:pt x="10" y="18"/>
                    <a:pt x="8" y="18"/>
                  </a:cubicBezTo>
                  <a:cubicBezTo>
                    <a:pt x="5" y="18"/>
                    <a:pt x="5" y="14"/>
                    <a:pt x="5" y="11"/>
                  </a:cubicBezTo>
                  <a:cubicBezTo>
                    <a:pt x="5" y="7"/>
                    <a:pt x="6" y="5"/>
                    <a:pt x="8" y="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6" name="Google Shape;516;p93"/>
            <p:cNvSpPr/>
            <p:nvPr/>
          </p:nvSpPr>
          <p:spPr>
            <a:xfrm>
              <a:off x="2663838" y="4094045"/>
              <a:ext cx="15600" cy="56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7" name="Google Shape;517;p93"/>
            <p:cNvSpPr/>
            <p:nvPr/>
          </p:nvSpPr>
          <p:spPr>
            <a:xfrm>
              <a:off x="2688852" y="4094045"/>
              <a:ext cx="43776" cy="56284"/>
            </a:xfrm>
            <a:custGeom>
              <a:rect b="b" l="l" r="r" t="t"/>
              <a:pathLst>
                <a:path extrusionOk="0" h="23" w="17">
                  <a:moveTo>
                    <a:pt x="9" y="23"/>
                  </a:moveTo>
                  <a:cubicBezTo>
                    <a:pt x="11" y="23"/>
                    <a:pt x="13" y="21"/>
                    <a:pt x="15" y="20"/>
                  </a:cubicBezTo>
                  <a:cubicBezTo>
                    <a:pt x="17" y="18"/>
                    <a:pt x="17" y="15"/>
                    <a:pt x="17" y="11"/>
                  </a:cubicBezTo>
                  <a:cubicBezTo>
                    <a:pt x="17" y="8"/>
                    <a:pt x="16" y="5"/>
                    <a:pt x="15" y="3"/>
                  </a:cubicBezTo>
                  <a:cubicBezTo>
                    <a:pt x="13" y="1"/>
                    <a:pt x="11" y="0"/>
                    <a:pt x="9" y="0"/>
                  </a:cubicBezTo>
                  <a:cubicBezTo>
                    <a:pt x="6" y="0"/>
                    <a:pt x="4" y="1"/>
                    <a:pt x="2" y="3"/>
                  </a:cubicBezTo>
                  <a:cubicBezTo>
                    <a:pt x="1" y="5"/>
                    <a:pt x="0" y="8"/>
                    <a:pt x="0" y="11"/>
                  </a:cubicBezTo>
                  <a:cubicBezTo>
                    <a:pt x="0" y="15"/>
                    <a:pt x="1" y="18"/>
                    <a:pt x="2" y="20"/>
                  </a:cubicBezTo>
                  <a:cubicBezTo>
                    <a:pt x="4" y="22"/>
                    <a:pt x="6" y="23"/>
                    <a:pt x="9" y="23"/>
                  </a:cubicBezTo>
                  <a:close/>
                  <a:moveTo>
                    <a:pt x="9" y="5"/>
                  </a:moveTo>
                  <a:cubicBezTo>
                    <a:pt x="11" y="5"/>
                    <a:pt x="12" y="7"/>
                    <a:pt x="12" y="11"/>
                  </a:cubicBezTo>
                  <a:cubicBezTo>
                    <a:pt x="12" y="16"/>
                    <a:pt x="11" y="18"/>
                    <a:pt x="9" y="18"/>
                  </a:cubicBezTo>
                  <a:cubicBezTo>
                    <a:pt x="6" y="18"/>
                    <a:pt x="6" y="14"/>
                    <a:pt x="6" y="11"/>
                  </a:cubicBezTo>
                  <a:cubicBezTo>
                    <a:pt x="6" y="7"/>
                    <a:pt x="7" y="5"/>
                    <a:pt x="9" y="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sp>
          <p:nvSpPr>
            <p:cNvPr id="518" name="Google Shape;518;p93"/>
            <p:cNvSpPr/>
            <p:nvPr/>
          </p:nvSpPr>
          <p:spPr>
            <a:xfrm>
              <a:off x="2745136" y="4094045"/>
              <a:ext cx="15600" cy="56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Publicatie</a:t>
            </a:r>
            <a:endParaRPr b="1" sz="3700"/>
          </a:p>
          <a:p>
            <a:pPr indent="0" lvl="0" marL="0" marR="0" rtl="0" algn="ctr">
              <a:lnSpc>
                <a:spcPct val="100000"/>
              </a:lnSpc>
              <a:spcBef>
                <a:spcPts val="0"/>
              </a:spcBef>
              <a:spcAft>
                <a:spcPts val="0"/>
              </a:spcAft>
              <a:buClr>
                <a:srgbClr val="000000"/>
              </a:buClr>
              <a:buSzPts val="3700"/>
              <a:buFont typeface="Arial"/>
              <a:buNone/>
            </a:pPr>
            <a:r>
              <a:rPr b="1" lang="en" sz="3700"/>
              <a:t>Data.vlaanderen</a:t>
            </a:r>
            <a:endParaRPr b="1" sz="3700"/>
          </a:p>
        </p:txBody>
      </p:sp>
      <p:pic>
        <p:nvPicPr>
          <p:cNvPr id="728" name="Google Shape;728;p11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
        <p:nvSpPr>
          <p:cNvPr id="729" name="Google Shape;729;p111"/>
          <p:cNvSpPr txBox="1"/>
          <p:nvPr/>
        </p:nvSpPr>
        <p:spPr>
          <a:xfrm>
            <a:off x="1193475" y="3123375"/>
            <a:ext cx="562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4"/>
              </a:rPr>
              <a:t>https://data.test-vlaanderen.be/doc/applicatieprofiel/cultuurenjeugdinfrastructuur/ontwerpstandaard/2022-03-21</a:t>
            </a:r>
            <a:r>
              <a:rPr b="1" lang="en"/>
              <a:t>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aphicFrame>
        <p:nvGraphicFramePr>
          <p:cNvPr id="734" name="Google Shape;734;p112"/>
          <p:cNvGraphicFramePr/>
          <p:nvPr/>
        </p:nvGraphicFramePr>
        <p:xfrm>
          <a:off x="1902250" y="1012138"/>
          <a:ext cx="3000000" cy="3000000"/>
        </p:xfrm>
        <a:graphic>
          <a:graphicData uri="http://schemas.openxmlformats.org/drawingml/2006/table">
            <a:tbl>
              <a:tblPr>
                <a:solidFill>
                  <a:srgbClr val="FFFFFF"/>
                </a:solidFill>
                <a:tableStyleId>{C89298D8-DD57-44FB-9CE1-8BD83B065EB7}</a:tableStyleId>
              </a:tblPr>
              <a:tblGrid>
                <a:gridCol w="1530600"/>
                <a:gridCol w="3620000"/>
              </a:tblGrid>
              <a:tr h="188475">
                <a:tc>
                  <a:txBody>
                    <a:bodyPr/>
                    <a:lstStyle/>
                    <a:p>
                      <a:pPr indent="0" lvl="0" marL="0" rtl="0" algn="l">
                        <a:lnSpc>
                          <a:spcPct val="120000"/>
                        </a:lnSpc>
                        <a:spcBef>
                          <a:spcPts val="0"/>
                        </a:spcBef>
                        <a:spcAft>
                          <a:spcPts val="0"/>
                        </a:spcAft>
                        <a:buNone/>
                      </a:pPr>
                      <a:r>
                        <a:rPr lang="en" sz="800"/>
                        <a:t>Klasse</a:t>
                      </a:r>
                      <a:endParaRPr sz="800"/>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solidFill>
                      <a:srgbClr val="FFEB00"/>
                    </a:solidFill>
                  </a:tcPr>
                </a:tc>
                <a:tc>
                  <a:txBody>
                    <a:bodyPr/>
                    <a:lstStyle/>
                    <a:p>
                      <a:pPr indent="0" lvl="0" marL="0" rtl="0" algn="l">
                        <a:lnSpc>
                          <a:spcPct val="120000"/>
                        </a:lnSpc>
                        <a:spcBef>
                          <a:spcPts val="0"/>
                        </a:spcBef>
                        <a:spcAft>
                          <a:spcPts val="0"/>
                        </a:spcAft>
                        <a:buNone/>
                      </a:pPr>
                      <a:r>
                        <a:rPr lang="en" sz="800"/>
                        <a:t>Definitie</a:t>
                      </a:r>
                      <a:endParaRPr sz="800"/>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solidFill>
                      <a:srgbClr val="FFEB00"/>
                    </a:solidFill>
                  </a:tcPr>
                </a:tc>
              </a:tr>
              <a:tr h="262800">
                <a:tc>
                  <a:txBody>
                    <a:bodyPr/>
                    <a:lstStyle/>
                    <a:p>
                      <a:pPr indent="0" lvl="0" marL="0" rtl="0" algn="l">
                        <a:lnSpc>
                          <a:spcPct val="120000"/>
                        </a:lnSpc>
                        <a:spcBef>
                          <a:spcPts val="0"/>
                        </a:spcBef>
                        <a:spcAft>
                          <a:spcPts val="0"/>
                        </a:spcAft>
                        <a:buNone/>
                      </a:pPr>
                      <a:r>
                        <a:rPr lang="en" sz="800"/>
                        <a:t>Infrastructuur</a:t>
                      </a:r>
                      <a:endParaRPr sz="800"/>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t>Onroerende voorziening.</a:t>
                      </a:r>
                      <a:endParaRPr sz="800"/>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237100">
                <a:tc>
                  <a:txBody>
                    <a:bodyPr/>
                    <a:lstStyle/>
                    <a:p>
                      <a:pPr indent="0" lvl="0" marL="0" rtl="0" algn="l">
                        <a:lnSpc>
                          <a:spcPct val="120000"/>
                        </a:lnSpc>
                        <a:spcBef>
                          <a:spcPts val="0"/>
                        </a:spcBef>
                        <a:spcAft>
                          <a:spcPts val="0"/>
                        </a:spcAft>
                        <a:buNone/>
                      </a:pPr>
                      <a:r>
                        <a:rPr lang="en" sz="800">
                          <a:solidFill>
                            <a:srgbClr val="202124"/>
                          </a:solidFill>
                        </a:rPr>
                        <a:t>Gebruik</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Het ergens voor benutten.</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269250">
                <a:tc>
                  <a:txBody>
                    <a:bodyPr/>
                    <a:lstStyle/>
                    <a:p>
                      <a:pPr indent="0" lvl="0" marL="0" rtl="0" algn="l">
                        <a:lnSpc>
                          <a:spcPct val="120000"/>
                        </a:lnSpc>
                        <a:spcBef>
                          <a:spcPts val="0"/>
                        </a:spcBef>
                        <a:spcAft>
                          <a:spcPts val="0"/>
                        </a:spcAft>
                        <a:buNone/>
                      </a:pPr>
                      <a:r>
                        <a:rPr lang="en" sz="800">
                          <a:solidFill>
                            <a:srgbClr val="202124"/>
                          </a:solidFill>
                        </a:rPr>
                        <a:t>Exploitatie</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Het uitbaten van infrastructuur.</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9950">
                <a:tc>
                  <a:txBody>
                    <a:bodyPr/>
                    <a:lstStyle/>
                    <a:p>
                      <a:pPr indent="0" lvl="0" marL="0" rtl="0" algn="l">
                        <a:lnSpc>
                          <a:spcPct val="120000"/>
                        </a:lnSpc>
                        <a:spcBef>
                          <a:spcPts val="0"/>
                        </a:spcBef>
                        <a:spcAft>
                          <a:spcPts val="0"/>
                        </a:spcAft>
                        <a:buNone/>
                      </a:pPr>
                      <a:r>
                        <a:rPr lang="en" sz="800">
                          <a:solidFill>
                            <a:srgbClr val="202124"/>
                          </a:solidFill>
                        </a:rPr>
                        <a:t>Beheer</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Het bestuur/toezicht, de zorg/verantwoordelijkheid, over iets.</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3550">
                <a:tc>
                  <a:txBody>
                    <a:bodyPr/>
                    <a:lstStyle/>
                    <a:p>
                      <a:pPr indent="0" lvl="0" marL="0" rtl="0" algn="l">
                        <a:lnSpc>
                          <a:spcPct val="120000"/>
                        </a:lnSpc>
                        <a:spcBef>
                          <a:spcPts val="0"/>
                        </a:spcBef>
                        <a:spcAft>
                          <a:spcPts val="0"/>
                        </a:spcAft>
                        <a:buNone/>
                      </a:pPr>
                      <a:r>
                        <a:rPr lang="en" sz="800">
                          <a:solidFill>
                            <a:srgbClr val="202124"/>
                          </a:solidFill>
                        </a:rPr>
                        <a:t>Faciliteit</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Middel dat ergens voor gebruikt kan worden, een voorziening.</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3550">
                <a:tc>
                  <a:txBody>
                    <a:bodyPr/>
                    <a:lstStyle/>
                    <a:p>
                      <a:pPr indent="0" lvl="0" marL="0" rtl="0" algn="l">
                        <a:lnSpc>
                          <a:spcPct val="120000"/>
                        </a:lnSpc>
                        <a:spcBef>
                          <a:spcPts val="0"/>
                        </a:spcBef>
                        <a:spcAft>
                          <a:spcPts val="0"/>
                        </a:spcAft>
                        <a:buNone/>
                      </a:pPr>
                      <a:r>
                        <a:rPr lang="en" sz="800">
                          <a:solidFill>
                            <a:srgbClr val="202124"/>
                          </a:solidFill>
                        </a:rPr>
                        <a:t>Depot</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Een bewaarplaats.</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3550">
                <a:tc>
                  <a:txBody>
                    <a:bodyPr/>
                    <a:lstStyle/>
                    <a:p>
                      <a:pPr indent="0" lvl="0" marL="0" rtl="0" algn="l">
                        <a:lnSpc>
                          <a:spcPct val="120000"/>
                        </a:lnSpc>
                        <a:spcBef>
                          <a:spcPts val="0"/>
                        </a:spcBef>
                        <a:spcAft>
                          <a:spcPts val="0"/>
                        </a:spcAft>
                        <a:buNone/>
                      </a:pPr>
                      <a:r>
                        <a:rPr lang="en" sz="800">
                          <a:solidFill>
                            <a:srgbClr val="202124"/>
                          </a:solidFill>
                        </a:rPr>
                        <a:t>Podiumtechnische faciliteit</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Podiumtechnische voorzieing.</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3550">
                <a:tc>
                  <a:txBody>
                    <a:bodyPr/>
                    <a:lstStyle/>
                    <a:p>
                      <a:pPr indent="0" lvl="0" marL="0" rtl="0" algn="l">
                        <a:lnSpc>
                          <a:spcPct val="120000"/>
                        </a:lnSpc>
                        <a:spcBef>
                          <a:spcPts val="0"/>
                        </a:spcBef>
                        <a:spcAft>
                          <a:spcPts val="0"/>
                        </a:spcAft>
                        <a:buNone/>
                      </a:pPr>
                      <a:r>
                        <a:rPr lang="en" sz="800">
                          <a:solidFill>
                            <a:srgbClr val="202124"/>
                          </a:solidFill>
                        </a:rPr>
                        <a:t>Binnenruimte</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Een inwendige ruimte van de infrastructuur.</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r h="373550">
                <a:tc>
                  <a:txBody>
                    <a:bodyPr/>
                    <a:lstStyle/>
                    <a:p>
                      <a:pPr indent="0" lvl="0" marL="0" rtl="0" algn="l">
                        <a:lnSpc>
                          <a:spcPct val="120000"/>
                        </a:lnSpc>
                        <a:spcBef>
                          <a:spcPts val="0"/>
                        </a:spcBef>
                        <a:spcAft>
                          <a:spcPts val="0"/>
                        </a:spcAft>
                        <a:buNone/>
                      </a:pPr>
                      <a:r>
                        <a:rPr lang="en" sz="800">
                          <a:solidFill>
                            <a:srgbClr val="202124"/>
                          </a:solidFill>
                        </a:rPr>
                        <a:t>Buitenruimte</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800">
                          <a:solidFill>
                            <a:srgbClr val="202124"/>
                          </a:solidFill>
                        </a:rPr>
                        <a:t>De niet-besloten ruimte van de infrastructuur.</a:t>
                      </a:r>
                      <a:endParaRPr sz="800">
                        <a:solidFill>
                          <a:srgbClr val="202124"/>
                        </a:solidFill>
                      </a:endParaRPr>
                    </a:p>
                  </a:txBody>
                  <a:tcPr marT="88900" marB="88900" marR="88900" marL="88900">
                    <a:lnL cap="flat" cmpd="sng" w="12575">
                      <a:solidFill>
                        <a:schemeClr val="dk1"/>
                      </a:solidFill>
                      <a:prstDash val="solid"/>
                      <a:round/>
                      <a:headEnd len="sm" w="sm" type="none"/>
                      <a:tailEnd len="sm" w="sm" type="none"/>
                    </a:lnL>
                    <a:lnR cap="flat" cmpd="sng" w="12575">
                      <a:solidFill>
                        <a:schemeClr val="dk1"/>
                      </a:solidFill>
                      <a:prstDash val="solid"/>
                      <a:round/>
                      <a:headEnd len="sm" w="sm" type="none"/>
                      <a:tailEnd len="sm" w="sm" type="none"/>
                    </a:lnR>
                    <a:lnT cap="flat" cmpd="sng" w="12575">
                      <a:solidFill>
                        <a:schemeClr val="dk1"/>
                      </a:solidFill>
                      <a:prstDash val="solid"/>
                      <a:round/>
                      <a:headEnd len="sm" w="sm" type="none"/>
                      <a:tailEnd len="sm" w="sm" type="none"/>
                    </a:lnT>
                    <a:lnB cap="flat" cmpd="sng" w="12575">
                      <a:solidFill>
                        <a:schemeClr val="dk1"/>
                      </a:solidFill>
                      <a:prstDash val="solid"/>
                      <a:round/>
                      <a:headEnd len="sm" w="sm" type="none"/>
                      <a:tailEnd len="sm" w="sm" type="none"/>
                    </a:lnB>
                  </a:tcPr>
                </a:tc>
              </a:tr>
            </a:tbl>
          </a:graphicData>
        </a:graphic>
      </p:graphicFrame>
      <p:sp>
        <p:nvSpPr>
          <p:cNvPr id="735" name="Google Shape;735;p11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Definities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Definities</a:t>
            </a:r>
            <a:endParaRPr b="0" i="0" sz="3000" u="none" cap="none" strike="noStrike">
              <a:solidFill>
                <a:srgbClr val="000000"/>
              </a:solidFill>
              <a:latin typeface="Arial"/>
              <a:ea typeface="Arial"/>
              <a:cs typeface="Arial"/>
              <a:sym typeface="Arial"/>
            </a:endParaRPr>
          </a:p>
        </p:txBody>
      </p:sp>
      <p:pic>
        <p:nvPicPr>
          <p:cNvPr id="741" name="Google Shape;741;p113">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742" name="Google Shape;742;p113"/>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748" name="Google Shape;748;p114"/>
          <p:cNvCxnSpPr>
            <a:stCxn id="749"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750" name="Google Shape;750;p114"/>
          <p:cNvCxnSpPr>
            <a:stCxn id="751" idx="2"/>
            <a:endCxn id="752"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753" name="Google Shape;753;p114"/>
          <p:cNvCxnSpPr>
            <a:stCxn id="754" idx="2"/>
            <a:endCxn id="755"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56" name="Google Shape;756;p114"/>
          <p:cNvCxnSpPr>
            <a:stCxn id="757" idx="2"/>
            <a:endCxn id="758"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59" name="Google Shape;759;p114"/>
          <p:cNvCxnSpPr>
            <a:endCxn id="760"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761" name="Google Shape;761;p114"/>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762" name="Google Shape;762;p114"/>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763" name="Google Shape;763;p114"/>
          <p:cNvCxnSpPr>
            <a:stCxn id="764"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765" name="Google Shape;765;p114"/>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757" name="Google Shape;757;p114"/>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766" name="Google Shape;766;p114"/>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754" name="Google Shape;754;p114"/>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767" name="Google Shape;767;p114"/>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768" name="Google Shape;768;p114"/>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769" name="Google Shape;769;p114"/>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770" name="Google Shape;770;p114"/>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764" name="Google Shape;764;p114"/>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758" name="Google Shape;758;p114"/>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749" name="Google Shape;749;p114"/>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755" name="Google Shape;755;p114"/>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751" name="Google Shape;751;p114"/>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760" name="Google Shape;760;p114"/>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771" name="Google Shape;771;p114"/>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772" name="Google Shape;772;p114"/>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114"/>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752" name="Google Shape;752;p114"/>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774" name="Google Shape;774;p114"/>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775" name="Google Shape;775;p114"/>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6" name="Google Shape;776;p114"/>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777" name="Google Shape;777;p114"/>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78" name="Google Shape;778;p114"/>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779" name="Google Shape;779;p114"/>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0" name="Google Shape;780;p114"/>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1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1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Objectdiagrammen</a:t>
            </a:r>
            <a:endParaRPr b="1" i="0" sz="3200" u="none" cap="none" strike="noStrike">
              <a:solidFill>
                <a:srgbClr val="000000"/>
              </a:solidFill>
              <a:latin typeface="Arial"/>
              <a:ea typeface="Arial"/>
              <a:cs typeface="Arial"/>
              <a:sym typeface="Arial"/>
            </a:endParaRPr>
          </a:p>
        </p:txBody>
      </p:sp>
      <p:pic>
        <p:nvPicPr>
          <p:cNvPr id="788" name="Google Shape;788;p11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6"/>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Doel</a:t>
            </a:r>
            <a:endParaRPr b="1" i="0" sz="2200" u="none" cap="none" strike="noStrike">
              <a:solidFill>
                <a:srgbClr val="000000"/>
              </a:solidFill>
              <a:latin typeface="Arial"/>
              <a:ea typeface="Arial"/>
              <a:cs typeface="Arial"/>
              <a:sym typeface="Arial"/>
            </a:endParaRPr>
          </a:p>
        </p:txBody>
      </p:sp>
      <p:sp>
        <p:nvSpPr>
          <p:cNvPr id="794" name="Google Shape;794;p116"/>
          <p:cNvSpPr/>
          <p:nvPr/>
        </p:nvSpPr>
        <p:spPr>
          <a:xfrm>
            <a:off x="692100" y="220260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 sz="1600"/>
              <a:t>Het data model uitdagen aan de hand van een object diagram.</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7"/>
          <p:cNvSpPr txBox="1"/>
          <p:nvPr>
            <p:ph type="title"/>
          </p:nvPr>
        </p:nvSpPr>
        <p:spPr>
          <a:xfrm>
            <a:off x="457800" y="262200"/>
            <a:ext cx="86862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1 - Bozar</a:t>
            </a:r>
            <a:endParaRPr b="1" sz="3000">
              <a:latin typeface="Arial"/>
              <a:ea typeface="Arial"/>
              <a:cs typeface="Arial"/>
              <a:sym typeface="Arial"/>
            </a:endParaRPr>
          </a:p>
        </p:txBody>
      </p:sp>
      <p:sp>
        <p:nvSpPr>
          <p:cNvPr id="800" name="Google Shape;800;p117"/>
          <p:cNvSpPr/>
          <p:nvPr/>
        </p:nvSpPr>
        <p:spPr>
          <a:xfrm>
            <a:off x="508000" y="4231225"/>
            <a:ext cx="1627500" cy="8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7"/>
          <p:cNvSpPr txBox="1"/>
          <p:nvPr>
            <p:ph idx="1" type="body"/>
          </p:nvPr>
        </p:nvSpPr>
        <p:spPr>
          <a:xfrm>
            <a:off x="374500" y="837250"/>
            <a:ext cx="4367700" cy="2754000"/>
          </a:xfrm>
          <a:prstGeom prst="rect">
            <a:avLst/>
          </a:prstGeom>
        </p:spPr>
        <p:txBody>
          <a:bodyPr anchorCtr="0" anchor="t" bIns="91425" lIns="91425" spcFirstLastPara="1" rIns="91425" wrap="square" tIns="91425">
            <a:noAutofit/>
          </a:bodyPr>
          <a:lstStyle/>
          <a:p>
            <a:pPr indent="0" lvl="0" marL="0" rtl="0" algn="just">
              <a:spcBef>
                <a:spcPts val="300"/>
              </a:spcBef>
              <a:spcAft>
                <a:spcPts val="0"/>
              </a:spcAft>
              <a:buNone/>
            </a:pPr>
            <a:r>
              <a:rPr lang="en" sz="1000"/>
              <a:t>De </a:t>
            </a:r>
            <a:r>
              <a:rPr b="1" lang="en" sz="1000"/>
              <a:t>Bozar</a:t>
            </a:r>
            <a:r>
              <a:rPr lang="en" sz="1000"/>
              <a:t>, de superinfrastructuur, is een cultuurhuis. De infrastructuur heeft een goede bereikbaarheid. Deze infrastructuur kreeg een noodsubsidie en een federale subsidie van de overheid. De naam van het gebouw is Paleis voor de Schone Kunsten. De superinfrastructuur heeft een oppervlakte van 33.000 m².</a:t>
            </a:r>
            <a:endParaRPr sz="1000"/>
          </a:p>
          <a:p>
            <a:pPr indent="0" lvl="0" marL="0" rtl="0" algn="just">
              <a:spcBef>
                <a:spcPts val="300"/>
              </a:spcBef>
              <a:spcAft>
                <a:spcPts val="0"/>
              </a:spcAft>
              <a:buNone/>
            </a:pPr>
            <a:r>
              <a:t/>
            </a:r>
            <a:endParaRPr sz="1000"/>
          </a:p>
          <a:p>
            <a:pPr indent="0" lvl="0" marL="0" rtl="0" algn="just">
              <a:spcBef>
                <a:spcPts val="300"/>
              </a:spcBef>
              <a:spcAft>
                <a:spcPts val="0"/>
              </a:spcAft>
              <a:buNone/>
            </a:pPr>
            <a:r>
              <a:rPr lang="en" sz="1000"/>
              <a:t>Er zijn 3 subinfrastructuren verbonden aan de superinfrastructuur. </a:t>
            </a:r>
            <a:endParaRPr sz="1000"/>
          </a:p>
          <a:p>
            <a:pPr indent="0" lvl="0" marL="0" rtl="0" algn="just">
              <a:spcBef>
                <a:spcPts val="300"/>
              </a:spcBef>
              <a:spcAft>
                <a:spcPts val="0"/>
              </a:spcAft>
              <a:buNone/>
            </a:pPr>
            <a:r>
              <a:t/>
            </a:r>
            <a:endParaRPr sz="1000"/>
          </a:p>
          <a:p>
            <a:pPr indent="-292100" lvl="0" marL="457200" rtl="0" algn="just">
              <a:spcBef>
                <a:spcPts val="300"/>
              </a:spcBef>
              <a:spcAft>
                <a:spcPts val="0"/>
              </a:spcAft>
              <a:buSzPts val="1000"/>
              <a:buAutoNum type="arabicParenR"/>
            </a:pPr>
            <a:r>
              <a:rPr lang="en" sz="1000"/>
              <a:t>Het </a:t>
            </a:r>
            <a:r>
              <a:rPr b="1" lang="en" sz="1000"/>
              <a:t>Restaurant</a:t>
            </a:r>
            <a:r>
              <a:rPr lang="en" sz="1000"/>
              <a:t>: deze binnenruimte beschikt over verschillende faciliteiten (o.a. keuken, ventilatie, meubilair). De locatie is verschillend van die van de superinfrastructuur. Het restaurant heeft een horecavergunning.</a:t>
            </a:r>
            <a:endParaRPr sz="1000"/>
          </a:p>
          <a:p>
            <a:pPr indent="-292100" lvl="0" marL="457200" rtl="0" algn="just">
              <a:spcBef>
                <a:spcPts val="0"/>
              </a:spcBef>
              <a:spcAft>
                <a:spcPts val="0"/>
              </a:spcAft>
              <a:buSzPts val="1000"/>
              <a:buAutoNum type="arabicParenR"/>
            </a:pPr>
            <a:r>
              <a:rPr b="1" lang="en" sz="1000"/>
              <a:t>Zaal M</a:t>
            </a:r>
            <a:r>
              <a:rPr lang="en" sz="1000"/>
              <a:t>: deze kamermuziekzaal beschikt over verschillende faciliteiten (o.a. geluidssysteem, podium, projector) en heeft een capaciteit van 480 zitplaatsen. De zaal kan gebruikt worden voor concerten, dansvoorstellingen, conferenties, etc. Op vrijdag 13 mei 2022 is de zaal gereserveerd door dansgroep Just Dance. De dansgroep heeft een huurovereenkomst met de eigenaar van de zaal, het Paleis voor Schone Kunsten.</a:t>
            </a:r>
            <a:endParaRPr sz="1000"/>
          </a:p>
          <a:p>
            <a:pPr indent="-292100" lvl="0" marL="457200" rtl="0" algn="just">
              <a:spcBef>
                <a:spcPts val="0"/>
              </a:spcBef>
              <a:spcAft>
                <a:spcPts val="0"/>
              </a:spcAft>
              <a:buSzPts val="1000"/>
              <a:buAutoNum type="arabicParenR"/>
            </a:pPr>
            <a:r>
              <a:rPr b="1" lang="en" sz="1000"/>
              <a:t>Hortahal</a:t>
            </a:r>
            <a:r>
              <a:rPr lang="en" sz="1000"/>
              <a:t>: deze ruimte is publiek. De hal heeft een oppervlakte van 700m². Ze bevindt zich op het gelijkvloers niveau, en is toegankelijk voor rolstoelen. Op vrijdag 6 mei 2022 is deze ruimte gereserveerd door VZW De Kunstliefhebbers voor een receptie. De capaciteit omvat 800 receptieplaatsen. De VZW heeft een overeenkomst met het Paleis voor Schone Kunsten voor de huur van de hal evenals van personeel en materiaal. Tot slot bezit de Hortahal een intern depot met een oppervlakte van 400m² om tijdelijk werken op te slaan.</a:t>
            </a:r>
            <a:endParaRPr sz="1000"/>
          </a:p>
          <a:p>
            <a:pPr indent="0" lvl="0" marL="0" rtl="0" algn="just">
              <a:spcBef>
                <a:spcPts val="300"/>
              </a:spcBef>
              <a:spcAft>
                <a:spcPts val="0"/>
              </a:spcAft>
              <a:buNone/>
            </a:pPr>
            <a:r>
              <a:t/>
            </a:r>
            <a:endParaRPr sz="1000"/>
          </a:p>
          <a:p>
            <a:pPr indent="0" lvl="0" marL="0" rtl="0" algn="just">
              <a:spcBef>
                <a:spcPts val="300"/>
              </a:spcBef>
              <a:spcAft>
                <a:spcPts val="0"/>
              </a:spcAft>
              <a:buNone/>
            </a:pPr>
            <a:r>
              <a:t/>
            </a:r>
            <a:endParaRPr sz="1000"/>
          </a:p>
        </p:txBody>
      </p:sp>
      <p:pic>
        <p:nvPicPr>
          <p:cNvPr id="802" name="Google Shape;802;p117"/>
          <p:cNvPicPr preferRelativeResize="0"/>
          <p:nvPr/>
        </p:nvPicPr>
        <p:blipFill>
          <a:blip r:embed="rId3">
            <a:alphaModFix/>
          </a:blip>
          <a:stretch>
            <a:fillRect/>
          </a:stretch>
        </p:blipFill>
        <p:spPr>
          <a:xfrm>
            <a:off x="4814425" y="1499963"/>
            <a:ext cx="4221199" cy="2143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1</a:t>
            </a:r>
            <a:endParaRPr b="0" i="0" sz="3000" u="none" cap="none" strike="noStrike">
              <a:solidFill>
                <a:srgbClr val="000000"/>
              </a:solidFill>
              <a:latin typeface="Arial"/>
              <a:ea typeface="Arial"/>
              <a:cs typeface="Arial"/>
              <a:sym typeface="Arial"/>
            </a:endParaRPr>
          </a:p>
        </p:txBody>
      </p:sp>
      <p:pic>
        <p:nvPicPr>
          <p:cNvPr id="808" name="Google Shape;808;p118">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09" name="Google Shape;809;p118"/>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9"/>
          <p:cNvSpPr txBox="1"/>
          <p:nvPr>
            <p:ph type="title"/>
          </p:nvPr>
        </p:nvSpPr>
        <p:spPr>
          <a:xfrm>
            <a:off x="457800" y="262200"/>
            <a:ext cx="86229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Objectdiagram 2 - Jeugdinfrastructuur</a:t>
            </a:r>
            <a:endParaRPr b="1" sz="3000">
              <a:latin typeface="Arial"/>
              <a:ea typeface="Arial"/>
              <a:cs typeface="Arial"/>
              <a:sym typeface="Arial"/>
            </a:endParaRPr>
          </a:p>
        </p:txBody>
      </p:sp>
      <p:sp>
        <p:nvSpPr>
          <p:cNvPr id="815" name="Google Shape;815;p119"/>
          <p:cNvSpPr/>
          <p:nvPr/>
        </p:nvSpPr>
        <p:spPr>
          <a:xfrm>
            <a:off x="482575" y="4288450"/>
            <a:ext cx="1576800" cy="71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9"/>
          <p:cNvSpPr txBox="1"/>
          <p:nvPr>
            <p:ph idx="1" type="body"/>
          </p:nvPr>
        </p:nvSpPr>
        <p:spPr>
          <a:xfrm>
            <a:off x="482575" y="896000"/>
            <a:ext cx="4609500" cy="2754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solidFill>
                  <a:srgbClr val="23333A"/>
                </a:solidFill>
                <a:highlight>
                  <a:srgbClr val="FFFFFF"/>
                </a:highlight>
              </a:rPr>
              <a:t>De superinfrastructuur van scoutsgroep </a:t>
            </a:r>
            <a:r>
              <a:rPr b="1" lang="en" sz="1000">
                <a:solidFill>
                  <a:srgbClr val="23333A"/>
                </a:solidFill>
                <a:highlight>
                  <a:srgbClr val="FFFFFF"/>
                </a:highlight>
              </a:rPr>
              <a:t>Scouts en Gidsen De Pinte</a:t>
            </a:r>
            <a:r>
              <a:rPr lang="en" sz="1000">
                <a:solidFill>
                  <a:srgbClr val="23333A"/>
                </a:solidFill>
                <a:highlight>
                  <a:srgbClr val="FFFFFF"/>
                </a:highlight>
              </a:rPr>
              <a:t> bestaat uit 2 binnenruimtes en 1 buitenruimte. De scouts heeft een erkenning van de overheid om jeugdactiviteiten te organiseren.</a:t>
            </a:r>
            <a:endParaRPr sz="1000">
              <a:solidFill>
                <a:srgbClr val="23333A"/>
              </a:solidFill>
              <a:highlight>
                <a:srgbClr val="FFFFFF"/>
              </a:highlight>
            </a:endParaRPr>
          </a:p>
          <a:p>
            <a:pPr indent="0" lvl="0" marL="0" rtl="0" algn="just">
              <a:lnSpc>
                <a:spcPct val="115000"/>
              </a:lnSpc>
              <a:spcBef>
                <a:spcPts val="0"/>
              </a:spcBef>
              <a:spcAft>
                <a:spcPts val="0"/>
              </a:spcAft>
              <a:buNone/>
            </a:pPr>
            <a:r>
              <a:t/>
            </a:r>
            <a:endParaRPr sz="1000">
              <a:solidFill>
                <a:srgbClr val="23333A"/>
              </a:solidFill>
              <a:highlight>
                <a:srgbClr val="FFFFFF"/>
              </a:highlight>
            </a:endParaRPr>
          </a:p>
          <a:p>
            <a:pPr indent="-292100" lvl="0" marL="457200" rtl="0" algn="just">
              <a:lnSpc>
                <a:spcPct val="115000"/>
              </a:lnSpc>
              <a:spcBef>
                <a:spcPts val="0"/>
              </a:spcBef>
              <a:spcAft>
                <a:spcPts val="0"/>
              </a:spcAft>
              <a:buClr>
                <a:srgbClr val="23333A"/>
              </a:buClr>
              <a:buSzPts val="1000"/>
              <a:buAutoNum type="arabicParenR"/>
            </a:pPr>
            <a:r>
              <a:rPr lang="en" sz="1000">
                <a:solidFill>
                  <a:srgbClr val="23333A"/>
                </a:solidFill>
                <a:highlight>
                  <a:srgbClr val="FFFFFF"/>
                </a:highlight>
              </a:rPr>
              <a:t>Het </a:t>
            </a:r>
            <a:r>
              <a:rPr b="1" lang="en" sz="1000">
                <a:solidFill>
                  <a:srgbClr val="23333A"/>
                </a:solidFill>
                <a:highlight>
                  <a:srgbClr val="FFFFFF"/>
                </a:highlight>
              </a:rPr>
              <a:t>Kabouterlokaal</a:t>
            </a:r>
            <a:r>
              <a:rPr lang="en" sz="1000">
                <a:solidFill>
                  <a:srgbClr val="23333A"/>
                </a:solidFill>
                <a:highlight>
                  <a:srgbClr val="FFFFFF"/>
                </a:highlight>
              </a:rPr>
              <a:t>, is een lokaal met als functie ‘jeugdverblijf’. Er is een internetconnectie aanwezig, evenals een klankinstallatie en meubilair. Het lokaal is niet opengesteld voor publiek. Het lokaal gebruikt gas als energiebron, en heeft een EPC-waarde F. De infrastructuur is verzekerd tegen brand en diefstal. De oppervlakte omvat 80m², de capaciteit omvat een bezetting van 40 personen.</a:t>
            </a:r>
            <a:endParaRPr sz="1000">
              <a:solidFill>
                <a:srgbClr val="23333A"/>
              </a:solidFill>
              <a:highlight>
                <a:srgbClr val="FFFFFF"/>
              </a:highlight>
            </a:endParaRPr>
          </a:p>
          <a:p>
            <a:pPr indent="-292100" lvl="0" marL="457200" rtl="0" algn="just">
              <a:lnSpc>
                <a:spcPct val="115000"/>
              </a:lnSpc>
              <a:spcBef>
                <a:spcPts val="0"/>
              </a:spcBef>
              <a:spcAft>
                <a:spcPts val="0"/>
              </a:spcAft>
              <a:buClr>
                <a:srgbClr val="23333A"/>
              </a:buClr>
              <a:buSzPts val="1000"/>
              <a:buAutoNum type="arabicParenR"/>
            </a:pPr>
            <a:r>
              <a:rPr lang="en" sz="1000">
                <a:solidFill>
                  <a:srgbClr val="23333A"/>
                </a:solidFill>
                <a:highlight>
                  <a:srgbClr val="FFFFFF"/>
                </a:highlight>
              </a:rPr>
              <a:t>Het </a:t>
            </a:r>
            <a:r>
              <a:rPr b="1" lang="en" sz="1000">
                <a:solidFill>
                  <a:srgbClr val="23333A"/>
                </a:solidFill>
                <a:highlight>
                  <a:srgbClr val="FFFFFF"/>
                </a:highlight>
              </a:rPr>
              <a:t>Welpenlokaal </a:t>
            </a:r>
            <a:r>
              <a:rPr lang="en" sz="1000">
                <a:solidFill>
                  <a:srgbClr val="23333A"/>
                </a:solidFill>
                <a:highlight>
                  <a:srgbClr val="FFFFFF"/>
                </a:highlight>
              </a:rPr>
              <a:t>is de tweede binnenruimte van de scouts. Met een oppervlakte van 55m² heeft dit lokaal een capaciteit van 24 personen. Het lokaal kan gehuurd worden door andere jeugdverenigingen voor jeugdwerkactiviteiten. De VZW Scouts De Pinte stelt dan een huurovereenkomst op met de huurprijs, nl. 4 EUR per persoon, en de kosten voor onderhoud en materiaal. De bereikbaarheid van de infrastructuur krijgt een Mobiscore van 6,8/10.</a:t>
            </a:r>
            <a:endParaRPr sz="1000">
              <a:solidFill>
                <a:srgbClr val="23333A"/>
              </a:solidFill>
              <a:highlight>
                <a:srgbClr val="FFFFFF"/>
              </a:highlight>
            </a:endParaRPr>
          </a:p>
          <a:p>
            <a:pPr indent="-292100" lvl="0" marL="457200" rtl="0" algn="just">
              <a:lnSpc>
                <a:spcPct val="115000"/>
              </a:lnSpc>
              <a:spcBef>
                <a:spcPts val="0"/>
              </a:spcBef>
              <a:spcAft>
                <a:spcPts val="0"/>
              </a:spcAft>
              <a:buClr>
                <a:srgbClr val="23333A"/>
              </a:buClr>
              <a:buSzPts val="1000"/>
              <a:buAutoNum type="arabicParenR"/>
            </a:pPr>
            <a:r>
              <a:rPr lang="en" sz="1000">
                <a:solidFill>
                  <a:srgbClr val="23333A"/>
                </a:solidFill>
                <a:highlight>
                  <a:srgbClr val="FFFFFF"/>
                </a:highlight>
              </a:rPr>
              <a:t>Er is een buitenruimte verbonden aan de superinfrastructuur. Het </a:t>
            </a:r>
            <a:r>
              <a:rPr b="1" lang="en" sz="1000">
                <a:solidFill>
                  <a:srgbClr val="23333A"/>
                </a:solidFill>
                <a:highlight>
                  <a:srgbClr val="FFFFFF"/>
                </a:highlight>
              </a:rPr>
              <a:t>terrein </a:t>
            </a:r>
            <a:r>
              <a:rPr lang="en" sz="1000">
                <a:solidFill>
                  <a:srgbClr val="23333A"/>
                </a:solidFill>
                <a:highlight>
                  <a:srgbClr val="FFFFFF"/>
                </a:highlight>
              </a:rPr>
              <a:t>heeft als functie ‘jeugdterrein’. Het is niet publiek opengesteld. De buitenruimte wordt getypeerd als jeugdwerkterrein en als speelnatuur.</a:t>
            </a:r>
            <a:endParaRPr sz="1000">
              <a:solidFill>
                <a:srgbClr val="23333A"/>
              </a:solidFill>
              <a:highlight>
                <a:srgbClr val="FFFFFF"/>
              </a:highlight>
            </a:endParaRPr>
          </a:p>
          <a:p>
            <a:pPr indent="0" lvl="0" marL="0" rtl="0" algn="l">
              <a:spcBef>
                <a:spcPts val="300"/>
              </a:spcBef>
              <a:spcAft>
                <a:spcPts val="0"/>
              </a:spcAft>
              <a:buNone/>
            </a:pPr>
            <a:r>
              <a:t/>
            </a:r>
            <a:endParaRPr sz="1000">
              <a:solidFill>
                <a:srgbClr val="23333A"/>
              </a:solidFill>
              <a:highlight>
                <a:srgbClr val="FFFFFF"/>
              </a:highlight>
            </a:endParaRPr>
          </a:p>
        </p:txBody>
      </p:sp>
      <p:pic>
        <p:nvPicPr>
          <p:cNvPr id="817" name="Google Shape;817;p119"/>
          <p:cNvPicPr preferRelativeResize="0"/>
          <p:nvPr/>
        </p:nvPicPr>
        <p:blipFill>
          <a:blip r:embed="rId3">
            <a:alphaModFix/>
          </a:blip>
          <a:stretch>
            <a:fillRect/>
          </a:stretch>
        </p:blipFill>
        <p:spPr>
          <a:xfrm>
            <a:off x="5244475" y="1251600"/>
            <a:ext cx="3747128" cy="33738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2</a:t>
            </a:r>
            <a:endParaRPr b="0" i="0" sz="3000" u="none" cap="none" strike="noStrike">
              <a:solidFill>
                <a:srgbClr val="000000"/>
              </a:solidFill>
              <a:latin typeface="Arial"/>
              <a:ea typeface="Arial"/>
              <a:cs typeface="Arial"/>
              <a:sym typeface="Arial"/>
            </a:endParaRPr>
          </a:p>
        </p:txBody>
      </p:sp>
      <p:pic>
        <p:nvPicPr>
          <p:cNvPr id="823" name="Google Shape;823;p120">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24" name="Google Shape;824;p120"/>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524" name="Google Shape;524;p94"/>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525" name="Google Shape;525;p94"/>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4"/>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4"/>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4"/>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529" name="Google Shape;529;p94"/>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200">
              <a:solidFill>
                <a:srgbClr val="FFFFFF"/>
              </a:solidFill>
            </a:endParaRPr>
          </a:p>
        </p:txBody>
      </p:sp>
      <p:sp>
        <p:nvSpPr>
          <p:cNvPr id="530" name="Google Shape;530;p94"/>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FFFFFF"/>
                </a:solidFill>
              </a:rPr>
              <a:t>Gebruik het </a:t>
            </a:r>
            <a:r>
              <a:rPr b="1" lang="en" sz="1600">
                <a:solidFill>
                  <a:srgbClr val="FFFFFF"/>
                </a:solidFill>
              </a:rPr>
              <a:t>handje</a:t>
            </a:r>
            <a:r>
              <a:rPr lang="en" sz="1600">
                <a:solidFill>
                  <a:srgbClr val="FFFFFF"/>
                </a:solidFill>
              </a:rPr>
              <a:t> als je iets wilt zeggen. Interactie wordt aangemoedigd!</a:t>
            </a:r>
            <a:endParaRPr>
              <a:solidFill>
                <a:srgbClr val="FFFFFF"/>
              </a:solidFill>
            </a:endParaRPr>
          </a:p>
        </p:txBody>
      </p:sp>
      <p:sp>
        <p:nvSpPr>
          <p:cNvPr id="531" name="Google Shape;531;p94"/>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532" name="Google Shape;532;p94"/>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533" name="Google Shape;533;p94"/>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34" name="Google Shape;534;p94"/>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535" name="Google Shape;535;p94"/>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536" name="Google Shape;536;p94"/>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94"/>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2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2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Q&amp;A</a:t>
            </a:r>
            <a:endParaRPr b="1" i="0" sz="3200" u="none" cap="none" strike="noStrike">
              <a:solidFill>
                <a:srgbClr val="000000"/>
              </a:solidFill>
              <a:latin typeface="Arial"/>
              <a:ea typeface="Arial"/>
              <a:cs typeface="Arial"/>
              <a:sym typeface="Arial"/>
            </a:endParaRPr>
          </a:p>
        </p:txBody>
      </p:sp>
      <p:pic>
        <p:nvPicPr>
          <p:cNvPr id="832" name="Google Shape;832;p12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22"/>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838" name="Google Shape;838;p122"/>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839" name="Google Shape;839;p122"/>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840" name="Google Shape;840;p122"/>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841" name="Google Shape;841;p122"/>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3"/>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3"/>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23"/>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Volgende stappen</a:t>
            </a:r>
            <a:endParaRPr b="1" i="0" sz="3200" u="none" cap="none" strike="noStrike">
              <a:solidFill>
                <a:srgbClr val="000000"/>
              </a:solidFill>
              <a:latin typeface="Arial"/>
              <a:ea typeface="Arial"/>
              <a:cs typeface="Arial"/>
              <a:sym typeface="Arial"/>
            </a:endParaRPr>
          </a:p>
        </p:txBody>
      </p:sp>
      <p:pic>
        <p:nvPicPr>
          <p:cNvPr id="849" name="Google Shape;849;p123"/>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2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2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Publicatie</a:t>
            </a:r>
            <a:endParaRPr b="1" sz="3700"/>
          </a:p>
          <a:p>
            <a:pPr indent="0" lvl="0" marL="0" marR="0" rtl="0" algn="ctr">
              <a:lnSpc>
                <a:spcPct val="100000"/>
              </a:lnSpc>
              <a:spcBef>
                <a:spcPts val="0"/>
              </a:spcBef>
              <a:spcAft>
                <a:spcPts val="0"/>
              </a:spcAft>
              <a:buClr>
                <a:srgbClr val="000000"/>
              </a:buClr>
              <a:buSzPts val="3700"/>
              <a:buFont typeface="Arial"/>
              <a:buNone/>
            </a:pPr>
            <a:r>
              <a:rPr b="1" lang="en" sz="3700"/>
              <a:t>Data.vlaanderen</a:t>
            </a:r>
            <a:endParaRPr b="1" sz="3700"/>
          </a:p>
        </p:txBody>
      </p:sp>
      <p:pic>
        <p:nvPicPr>
          <p:cNvPr id="857" name="Google Shape;857;p12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
        <p:nvSpPr>
          <p:cNvPr id="858" name="Google Shape;858;p124"/>
          <p:cNvSpPr txBox="1"/>
          <p:nvPr/>
        </p:nvSpPr>
        <p:spPr>
          <a:xfrm>
            <a:off x="1193475" y="3123375"/>
            <a:ext cx="562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4"/>
              </a:rPr>
              <a:t>https://data.test-vlaanderen.be/doc/applicatieprofiel/cultuurenjeugdinfrastructuur/ontwerpstandaard/2022-03-21</a:t>
            </a:r>
            <a:r>
              <a:rPr b="1" lang="en"/>
              <a:t> </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2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25"/>
          <p:cNvSpPr txBox="1"/>
          <p:nvPr/>
        </p:nvSpPr>
        <p:spPr>
          <a:xfrm>
            <a:off x="458850" y="1632650"/>
            <a:ext cx="6801300" cy="26214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Issues registreren</a:t>
            </a:r>
            <a:endParaRPr b="1" sz="3700"/>
          </a:p>
        </p:txBody>
      </p:sp>
      <p:pic>
        <p:nvPicPr>
          <p:cNvPr id="866" name="Google Shape;866;p12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6"/>
          <p:cNvSpPr txBox="1"/>
          <p:nvPr/>
        </p:nvSpPr>
        <p:spPr>
          <a:xfrm>
            <a:off x="628650" y="1189175"/>
            <a:ext cx="8019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Gebeurt op data.vlaanderen.be &gt; Github</a:t>
            </a:r>
            <a:endParaRPr/>
          </a:p>
          <a:p>
            <a:pPr indent="-317500" lvl="1" marL="914400" marR="0" rtl="0" algn="l">
              <a:lnSpc>
                <a:spcPct val="200000"/>
              </a:lnSpc>
              <a:spcBef>
                <a:spcPts val="0"/>
              </a:spcBef>
              <a:spcAft>
                <a:spcPts val="0"/>
              </a:spcAft>
              <a:buSzPts val="1400"/>
              <a:buChar char="○"/>
            </a:pPr>
            <a:r>
              <a:rPr lang="en" u="sng">
                <a:solidFill>
                  <a:schemeClr val="hlink"/>
                </a:solidFill>
                <a:hlinkClick r:id="rId3"/>
              </a:rPr>
              <a:t>https://data.vlaanderen.be/</a:t>
            </a:r>
            <a:endParaRPr/>
          </a:p>
        </p:txBody>
      </p:sp>
      <p:sp>
        <p:nvSpPr>
          <p:cNvPr id="872" name="Google Shape;872;p126"/>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Issues registreren</a:t>
            </a:r>
            <a:endParaRPr b="1" sz="3000"/>
          </a:p>
        </p:txBody>
      </p:sp>
      <p:pic>
        <p:nvPicPr>
          <p:cNvPr id="873" name="Google Shape;873;p126"/>
          <p:cNvPicPr preferRelativeResize="0"/>
          <p:nvPr/>
        </p:nvPicPr>
        <p:blipFill>
          <a:blip r:embed="rId4">
            <a:alphaModFix/>
          </a:blip>
          <a:stretch>
            <a:fillRect/>
          </a:stretch>
        </p:blipFill>
        <p:spPr>
          <a:xfrm>
            <a:off x="4862950" y="2200475"/>
            <a:ext cx="5010181" cy="28182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27"/>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27"/>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27"/>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lang="en" sz="3700"/>
              <a:t>Q&amp;A en slotwoord</a:t>
            </a:r>
            <a:endParaRPr b="1" sz="3700"/>
          </a:p>
        </p:txBody>
      </p:sp>
      <p:pic>
        <p:nvPicPr>
          <p:cNvPr id="881" name="Google Shape;881;p127"/>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Het proces</a:t>
            </a:r>
            <a:endParaRPr b="1" i="0" sz="2200" u="none" cap="none" strike="noStrike">
              <a:solidFill>
                <a:srgbClr val="000000"/>
              </a:solidFill>
              <a:latin typeface="Arial"/>
              <a:ea typeface="Arial"/>
              <a:cs typeface="Arial"/>
              <a:sym typeface="Arial"/>
            </a:endParaRPr>
          </a:p>
        </p:txBody>
      </p:sp>
      <p:sp>
        <p:nvSpPr>
          <p:cNvPr id="887" name="Google Shape;887;p128"/>
          <p:cNvSpPr txBox="1"/>
          <p:nvPr/>
        </p:nvSpPr>
        <p:spPr>
          <a:xfrm>
            <a:off x="628650" y="2934650"/>
            <a:ext cx="64926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We starten van use cases </a:t>
            </a:r>
            <a:endParaRPr/>
          </a:p>
          <a:p>
            <a:pPr indent="-317500" lvl="0" marL="457200" marR="0" rtl="0" algn="l">
              <a:lnSpc>
                <a:spcPct val="200000"/>
              </a:lnSpc>
              <a:spcBef>
                <a:spcPts val="0"/>
              </a:spcBef>
              <a:spcAft>
                <a:spcPts val="0"/>
              </a:spcAft>
              <a:buSzPts val="1400"/>
              <a:buChar char="●"/>
            </a:pPr>
            <a:r>
              <a:rPr lang="en"/>
              <a:t>We aligneren zoveel mogelijk met bestaande standaarden</a:t>
            </a:r>
            <a:endParaRPr/>
          </a:p>
          <a:p>
            <a:pPr indent="-317500" lvl="0" marL="457200" marR="0" rtl="0" algn="l">
              <a:lnSpc>
                <a:spcPct val="200000"/>
              </a:lnSpc>
              <a:spcBef>
                <a:spcPts val="0"/>
              </a:spcBef>
              <a:spcAft>
                <a:spcPts val="0"/>
              </a:spcAft>
              <a:buSzPts val="1400"/>
              <a:buChar char="●"/>
            </a:pPr>
            <a:r>
              <a:rPr lang="en"/>
              <a:t>We definiëren zelf zaken waar nodig</a:t>
            </a:r>
            <a:endParaRPr/>
          </a:p>
          <a:p>
            <a:pPr indent="0" lvl="0" marL="0" marR="0" rtl="0" algn="l">
              <a:lnSpc>
                <a:spcPct val="100000"/>
              </a:lnSpc>
              <a:spcBef>
                <a:spcPts val="0"/>
              </a:spcBef>
              <a:spcAft>
                <a:spcPts val="0"/>
              </a:spcAft>
              <a:buNone/>
            </a:pPr>
            <a:r>
              <a:t/>
            </a:r>
            <a:endParaRPr/>
          </a:p>
        </p:txBody>
      </p:sp>
      <p:sp>
        <p:nvSpPr>
          <p:cNvPr id="888" name="Google Shape;888;p128"/>
          <p:cNvSpPr txBox="1"/>
          <p:nvPr/>
        </p:nvSpPr>
        <p:spPr>
          <a:xfrm>
            <a:off x="7041625" y="2534450"/>
            <a:ext cx="182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Business werkgroep</a:t>
            </a:r>
            <a:endParaRPr b="1" sz="1000">
              <a:latin typeface="Proxima Nova"/>
              <a:ea typeface="Proxima Nova"/>
              <a:cs typeface="Proxima Nova"/>
              <a:sym typeface="Proxima Nova"/>
            </a:endParaRPr>
          </a:p>
        </p:txBody>
      </p:sp>
      <p:pic>
        <p:nvPicPr>
          <p:cNvPr id="889" name="Google Shape;889;p128"/>
          <p:cNvPicPr preferRelativeResize="0"/>
          <p:nvPr/>
        </p:nvPicPr>
        <p:blipFill>
          <a:blip r:embed="rId3">
            <a:alphaModFix/>
          </a:blip>
          <a:stretch>
            <a:fillRect/>
          </a:stretch>
        </p:blipFill>
        <p:spPr>
          <a:xfrm>
            <a:off x="5793450" y="663250"/>
            <a:ext cx="2755589" cy="18097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9"/>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Volgende stappen</a:t>
            </a:r>
            <a:r>
              <a:rPr b="1" i="0" lang="en" sz="3000" u="none" cap="none" strike="noStrike">
                <a:solidFill>
                  <a:srgbClr val="000000"/>
                </a:solidFill>
                <a:latin typeface="Arial"/>
                <a:ea typeface="Arial"/>
                <a:cs typeface="Arial"/>
                <a:sym typeface="Arial"/>
              </a:rPr>
              <a:t> </a:t>
            </a:r>
            <a:endParaRPr b="1" i="0" sz="2200" u="none" cap="none" strike="noStrike">
              <a:solidFill>
                <a:srgbClr val="000000"/>
              </a:solidFill>
              <a:latin typeface="Arial"/>
              <a:ea typeface="Arial"/>
              <a:cs typeface="Arial"/>
              <a:sym typeface="Arial"/>
            </a:endParaRPr>
          </a:p>
        </p:txBody>
      </p:sp>
      <p:sp>
        <p:nvSpPr>
          <p:cNvPr id="895" name="Google Shape;895;p129"/>
          <p:cNvSpPr txBox="1"/>
          <p:nvPr/>
        </p:nvSpPr>
        <p:spPr>
          <a:xfrm>
            <a:off x="628650" y="1189175"/>
            <a:ext cx="8019600" cy="3417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Applicatieprofiel en Vocabularium finaliseren</a:t>
            </a:r>
            <a:endParaRPr/>
          </a:p>
          <a:p>
            <a:pPr indent="-317500" lvl="0" marL="457200" marR="0" rtl="0" algn="l">
              <a:lnSpc>
                <a:spcPct val="200000"/>
              </a:lnSpc>
              <a:spcBef>
                <a:spcPts val="0"/>
              </a:spcBef>
              <a:spcAft>
                <a:spcPts val="0"/>
              </a:spcAft>
              <a:buSzPts val="1400"/>
              <a:buChar char="●"/>
            </a:pPr>
            <a:r>
              <a:rPr lang="en"/>
              <a:t>Aanmelding kandidaat-standaard bij de Werkgroep Datastandaarden</a:t>
            </a:r>
            <a:endParaRPr/>
          </a:p>
          <a:p>
            <a:pPr indent="-317500" lvl="0" marL="457200" marR="0" rtl="0" algn="l">
              <a:lnSpc>
                <a:spcPct val="200000"/>
              </a:lnSpc>
              <a:spcBef>
                <a:spcPts val="0"/>
              </a:spcBef>
              <a:spcAft>
                <a:spcPts val="0"/>
              </a:spcAft>
              <a:buSzPts val="1400"/>
              <a:buChar char="●"/>
            </a:pPr>
            <a:r>
              <a:rPr lang="en"/>
              <a:t>Opstart publieke review</a:t>
            </a:r>
            <a:endParaRPr/>
          </a:p>
          <a:p>
            <a:pPr indent="-317500" lvl="0" marL="457200" marR="0" rtl="0" algn="l">
              <a:lnSpc>
                <a:spcPct val="200000"/>
              </a:lnSpc>
              <a:spcBef>
                <a:spcPts val="0"/>
              </a:spcBef>
              <a:spcAft>
                <a:spcPts val="0"/>
              </a:spcAft>
              <a:buSzPts val="1400"/>
              <a:buChar char="●"/>
            </a:pPr>
            <a:r>
              <a:rPr lang="en"/>
              <a:t>Uitsturen communicatie</a:t>
            </a:r>
            <a:endParaRPr/>
          </a:p>
          <a:p>
            <a:pPr indent="-317500" lvl="0" marL="457200" marR="0" rtl="0" algn="l">
              <a:lnSpc>
                <a:spcPct val="200000"/>
              </a:lnSpc>
              <a:spcBef>
                <a:spcPts val="0"/>
              </a:spcBef>
              <a:spcAft>
                <a:spcPts val="0"/>
              </a:spcAft>
              <a:buSzPts val="1400"/>
              <a:buChar char="●"/>
            </a:pPr>
            <a:r>
              <a:rPr lang="en"/>
              <a:t>Communicatie DCJM - aanpak van de publieke review van de verschillende trajecten (OSLO Cultuur- en Jeugdinfrastructuur, OSLO Doelgericht Digitaal Transformeren, OSLO Financiële Data,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3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Publieke review</a:t>
            </a:r>
            <a:endParaRPr b="1" i="0" sz="2200" u="none" cap="none" strike="noStrike">
              <a:solidFill>
                <a:srgbClr val="000000"/>
              </a:solidFill>
              <a:latin typeface="Arial"/>
              <a:ea typeface="Arial"/>
              <a:cs typeface="Arial"/>
              <a:sym typeface="Arial"/>
            </a:endParaRPr>
          </a:p>
        </p:txBody>
      </p:sp>
      <p:sp>
        <p:nvSpPr>
          <p:cNvPr id="901" name="Google Shape;901;p130"/>
          <p:cNvSpPr txBox="1"/>
          <p:nvPr/>
        </p:nvSpPr>
        <p:spPr>
          <a:xfrm>
            <a:off x="628650" y="1189175"/>
            <a:ext cx="8019600" cy="2555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SzPts val="1400"/>
              <a:buChar char="●"/>
            </a:pPr>
            <a:r>
              <a:rPr lang="en"/>
              <a:t>Model is stabiel</a:t>
            </a:r>
            <a:endParaRPr/>
          </a:p>
          <a:p>
            <a:pPr indent="-317500" lvl="0" marL="457200" marR="0" rtl="0" algn="l">
              <a:lnSpc>
                <a:spcPct val="200000"/>
              </a:lnSpc>
              <a:spcBef>
                <a:spcPts val="0"/>
              </a:spcBef>
              <a:spcAft>
                <a:spcPts val="0"/>
              </a:spcAft>
              <a:buSzPts val="1400"/>
              <a:buChar char="●"/>
            </a:pPr>
            <a:r>
              <a:rPr lang="en"/>
              <a:t>Op basis van impact van feedback</a:t>
            </a:r>
            <a:endParaRPr/>
          </a:p>
          <a:p>
            <a:pPr indent="-317500" lvl="1" marL="914400" marR="0" rtl="0" algn="l">
              <a:lnSpc>
                <a:spcPct val="200000"/>
              </a:lnSpc>
              <a:spcBef>
                <a:spcPts val="0"/>
              </a:spcBef>
              <a:spcAft>
                <a:spcPts val="0"/>
              </a:spcAft>
              <a:buSzPts val="1400"/>
              <a:buChar char="○"/>
            </a:pPr>
            <a:r>
              <a:rPr lang="en"/>
              <a:t>Kleine semantische wijzigen</a:t>
            </a:r>
            <a:endParaRPr/>
          </a:p>
          <a:p>
            <a:pPr indent="-317500" lvl="1" marL="914400" marR="0" rtl="0" algn="l">
              <a:lnSpc>
                <a:spcPct val="200000"/>
              </a:lnSpc>
              <a:spcBef>
                <a:spcPts val="0"/>
              </a:spcBef>
              <a:spcAft>
                <a:spcPts val="0"/>
              </a:spcAft>
              <a:buSzPts val="1400"/>
              <a:buChar char="○"/>
            </a:pPr>
            <a:r>
              <a:rPr lang="en"/>
              <a:t>Grote semantische wijzigingen: mogelijkheid van extra werkgroep</a:t>
            </a:r>
            <a:endParaRPr/>
          </a:p>
          <a:p>
            <a:pPr indent="-317500" lvl="0" marL="457200" marR="0" rtl="0" algn="l">
              <a:lnSpc>
                <a:spcPct val="200000"/>
              </a:lnSpc>
              <a:spcBef>
                <a:spcPts val="0"/>
              </a:spcBef>
              <a:spcAft>
                <a:spcPts val="0"/>
              </a:spcAft>
              <a:buSzPts val="1400"/>
              <a:buChar char="●"/>
            </a:pPr>
            <a:r>
              <a:rPr lang="en"/>
              <a:t>Na afloop alle issues categoriseren en via een afsluitend webinar de oplossingen voorstellen</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Amazon.com : Neewer 12''X11''/30cm X 27cm Wooden Director's Film Movie  Slateboard Clapper Board : Camera &amp; Photo" id="542" name="Google Shape;542;p95"/>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543" name="Google Shape;543;p9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31"/>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07" name="Google Shape;907;p131"/>
          <p:cNvSpPr txBox="1"/>
          <p:nvPr/>
        </p:nvSpPr>
        <p:spPr>
          <a:xfrm>
            <a:off x="1172900" y="680900"/>
            <a:ext cx="21540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Waarom doen we…?</a:t>
            </a:r>
            <a:endParaRPr b="0" i="0" sz="100" u="none" cap="none" strike="noStrike">
              <a:solidFill>
                <a:srgbClr val="000000"/>
              </a:solidFill>
              <a:latin typeface="Arial"/>
              <a:ea typeface="Arial"/>
              <a:cs typeface="Arial"/>
              <a:sym typeface="Arial"/>
            </a:endParaRPr>
          </a:p>
        </p:txBody>
      </p:sp>
      <p:sp>
        <p:nvSpPr>
          <p:cNvPr id="908" name="Google Shape;908;p131"/>
          <p:cNvSpPr txBox="1"/>
          <p:nvPr/>
        </p:nvSpPr>
        <p:spPr>
          <a:xfrm>
            <a:off x="5628525" y="104750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Moeten we niet … toevoegen?</a:t>
            </a:r>
            <a:endParaRPr b="0" i="0" sz="100" u="none" cap="none" strike="noStrike">
              <a:solidFill>
                <a:srgbClr val="000000"/>
              </a:solidFill>
              <a:latin typeface="Arial"/>
              <a:ea typeface="Arial"/>
              <a:cs typeface="Arial"/>
              <a:sym typeface="Arial"/>
            </a:endParaRPr>
          </a:p>
        </p:txBody>
      </p:sp>
      <p:sp>
        <p:nvSpPr>
          <p:cNvPr id="909" name="Google Shape;909;p131"/>
          <p:cNvSpPr txBox="1"/>
          <p:nvPr/>
        </p:nvSpPr>
        <p:spPr>
          <a:xfrm>
            <a:off x="628650" y="2131150"/>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Kunnen we niet beter …?</a:t>
            </a:r>
            <a:endParaRPr b="0" i="0" sz="100" u="none" cap="none" strike="noStrike">
              <a:solidFill>
                <a:srgbClr val="000000"/>
              </a:solidFill>
              <a:latin typeface="Arial"/>
              <a:ea typeface="Arial"/>
              <a:cs typeface="Arial"/>
              <a:sym typeface="Arial"/>
            </a:endParaRPr>
          </a:p>
        </p:txBody>
      </p:sp>
      <p:sp>
        <p:nvSpPr>
          <p:cNvPr id="910" name="Google Shape;910;p131"/>
          <p:cNvSpPr txBox="1"/>
          <p:nvPr/>
        </p:nvSpPr>
        <p:spPr>
          <a:xfrm>
            <a:off x="5783925" y="2708625"/>
            <a:ext cx="3400500" cy="366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1600" u="none" cap="none" strike="noStrike">
                <a:solidFill>
                  <a:srgbClr val="000000"/>
                </a:solidFill>
                <a:latin typeface="Arial"/>
                <a:ea typeface="Arial"/>
                <a:cs typeface="Arial"/>
                <a:sym typeface="Arial"/>
              </a:rPr>
              <a:t>Hoe zit het met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32"/>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32"/>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917" name="Google Shape;917;p132"/>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918" name="Google Shape;918;p132"/>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9" name="Google Shape;919;p132"/>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920" name="Google Shape;920;p132"/>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https://github.com/Informatievlaanderen/OSLOthema-cultuurandjeugdinfrastructuur</a:t>
            </a:r>
            <a:r>
              <a:rPr lang="en" sz="1500">
                <a:solidFill>
                  <a:schemeClr val="lt1"/>
                </a:solidFill>
              </a:rPr>
              <a:t>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921" name="Google Shape;921;p13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922" name="Google Shape;922;p132"/>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OSLO-Cultuur &amp; Jeugdinfrastructuur</a:t>
            </a:r>
            <a:endParaRPr b="1" i="1" sz="2500">
              <a:solidFill>
                <a:schemeClr val="dk1"/>
              </a:solidFill>
            </a:endParaRPr>
          </a:p>
        </p:txBody>
      </p:sp>
      <p:sp>
        <p:nvSpPr>
          <p:cNvPr id="928" name="Google Shape;928;p133"/>
          <p:cNvSpPr/>
          <p:nvPr/>
        </p:nvSpPr>
        <p:spPr>
          <a:xfrm>
            <a:off x="1397205" y="34080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9" name="Google Shape;929;p133"/>
          <p:cNvSpPr txBox="1"/>
          <p:nvPr/>
        </p:nvSpPr>
        <p:spPr>
          <a:xfrm>
            <a:off x="830100" y="1363425"/>
            <a:ext cx="7483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b="1" sz="1300"/>
          </a:p>
        </p:txBody>
      </p:sp>
      <p:grpSp>
        <p:nvGrpSpPr>
          <p:cNvPr id="930" name="Google Shape;930;p133"/>
          <p:cNvGrpSpPr/>
          <p:nvPr/>
        </p:nvGrpSpPr>
        <p:grpSpPr>
          <a:xfrm>
            <a:off x="7207341" y="2302892"/>
            <a:ext cx="1271321" cy="1530490"/>
            <a:chOff x="3048000" y="2295578"/>
            <a:chExt cx="1524000" cy="2847953"/>
          </a:xfrm>
        </p:grpSpPr>
        <p:grpSp>
          <p:nvGrpSpPr>
            <p:cNvPr id="931" name="Google Shape;931;p133"/>
            <p:cNvGrpSpPr/>
            <p:nvPr/>
          </p:nvGrpSpPr>
          <p:grpSpPr>
            <a:xfrm>
              <a:off x="3048000" y="2295578"/>
              <a:ext cx="1524000" cy="2847953"/>
              <a:chOff x="0" y="2295575"/>
              <a:chExt cx="1524000" cy="2837455"/>
            </a:xfrm>
          </p:grpSpPr>
          <p:sp>
            <p:nvSpPr>
              <p:cNvPr id="932" name="Google Shape;932;p133"/>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3"/>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133"/>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Start publieke review</a:t>
              </a:r>
              <a:endParaRPr b="1" sz="1000">
                <a:solidFill>
                  <a:srgbClr val="5E5E5E"/>
                </a:solidFill>
                <a:latin typeface="Roboto"/>
                <a:ea typeface="Roboto"/>
                <a:cs typeface="Roboto"/>
                <a:sym typeface="Roboto"/>
              </a:endParaRPr>
            </a:p>
          </p:txBody>
        </p:sp>
        <p:sp>
          <p:nvSpPr>
            <p:cNvPr id="935" name="Google Shape;935;p133"/>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juni</a:t>
              </a:r>
              <a:endParaRPr sz="1000">
                <a:solidFill>
                  <a:srgbClr val="5E5E5E"/>
                </a:solidFill>
                <a:latin typeface="Roboto"/>
                <a:ea typeface="Roboto"/>
                <a:cs typeface="Roboto"/>
                <a:sym typeface="Roboto"/>
              </a:endParaRPr>
            </a:p>
          </p:txBody>
        </p:sp>
      </p:grpSp>
      <p:grpSp>
        <p:nvGrpSpPr>
          <p:cNvPr id="936" name="Google Shape;936;p133"/>
          <p:cNvGrpSpPr/>
          <p:nvPr/>
        </p:nvGrpSpPr>
        <p:grpSpPr>
          <a:xfrm>
            <a:off x="5936016" y="2302893"/>
            <a:ext cx="1271321" cy="1530492"/>
            <a:chOff x="3048000" y="2295575"/>
            <a:chExt cx="1524000" cy="2847956"/>
          </a:xfrm>
        </p:grpSpPr>
        <p:grpSp>
          <p:nvGrpSpPr>
            <p:cNvPr id="937" name="Google Shape;937;p133"/>
            <p:cNvGrpSpPr/>
            <p:nvPr/>
          </p:nvGrpSpPr>
          <p:grpSpPr>
            <a:xfrm>
              <a:off x="3048000" y="2295578"/>
              <a:ext cx="1524000" cy="2847953"/>
              <a:chOff x="0" y="2295575"/>
              <a:chExt cx="1524000" cy="2837455"/>
            </a:xfrm>
          </p:grpSpPr>
          <p:sp>
            <p:nvSpPr>
              <p:cNvPr id="938" name="Google Shape;938;p133"/>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3"/>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0" name="Google Shape;940;p133"/>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41" name="Google Shape;941;p133"/>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4</a:t>
              </a:r>
              <a:endParaRPr b="1" sz="1000">
                <a:solidFill>
                  <a:schemeClr val="lt1"/>
                </a:solidFill>
                <a:latin typeface="Roboto"/>
                <a:ea typeface="Roboto"/>
                <a:cs typeface="Roboto"/>
                <a:sym typeface="Roboto"/>
              </a:endParaRPr>
            </a:p>
          </p:txBody>
        </p:sp>
        <p:sp>
          <p:nvSpPr>
            <p:cNvPr id="942" name="Google Shape;942;p133"/>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10 mei</a:t>
              </a:r>
              <a:endParaRPr sz="1000">
                <a:solidFill>
                  <a:srgbClr val="1B786E"/>
                </a:solidFill>
                <a:latin typeface="Roboto"/>
                <a:ea typeface="Roboto"/>
                <a:cs typeface="Roboto"/>
                <a:sym typeface="Roboto"/>
              </a:endParaRPr>
            </a:p>
          </p:txBody>
        </p:sp>
      </p:grpSp>
      <p:grpSp>
        <p:nvGrpSpPr>
          <p:cNvPr id="943" name="Google Shape;943;p133"/>
          <p:cNvGrpSpPr/>
          <p:nvPr/>
        </p:nvGrpSpPr>
        <p:grpSpPr>
          <a:xfrm>
            <a:off x="4664741" y="2302913"/>
            <a:ext cx="1271321" cy="1530492"/>
            <a:chOff x="3048000" y="2295575"/>
            <a:chExt cx="1524000" cy="2847956"/>
          </a:xfrm>
        </p:grpSpPr>
        <p:grpSp>
          <p:nvGrpSpPr>
            <p:cNvPr id="944" name="Google Shape;944;p133"/>
            <p:cNvGrpSpPr/>
            <p:nvPr/>
          </p:nvGrpSpPr>
          <p:grpSpPr>
            <a:xfrm>
              <a:off x="3048000" y="2295578"/>
              <a:ext cx="1524000" cy="2847953"/>
              <a:chOff x="0" y="2295575"/>
              <a:chExt cx="1524000" cy="2837455"/>
            </a:xfrm>
          </p:grpSpPr>
          <p:sp>
            <p:nvSpPr>
              <p:cNvPr id="945" name="Google Shape;945;p133"/>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3"/>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33"/>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48" name="Google Shape;948;p133"/>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949" name="Google Shape;949;p133"/>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maart</a:t>
              </a:r>
              <a:endParaRPr sz="1000">
                <a:solidFill>
                  <a:srgbClr val="1B786E"/>
                </a:solidFill>
                <a:latin typeface="Roboto"/>
                <a:ea typeface="Roboto"/>
                <a:cs typeface="Roboto"/>
                <a:sym typeface="Roboto"/>
              </a:endParaRPr>
            </a:p>
          </p:txBody>
        </p:sp>
      </p:grpSp>
      <p:grpSp>
        <p:nvGrpSpPr>
          <p:cNvPr id="950" name="Google Shape;950;p133"/>
          <p:cNvGrpSpPr/>
          <p:nvPr/>
        </p:nvGrpSpPr>
        <p:grpSpPr>
          <a:xfrm>
            <a:off x="2122120" y="2302911"/>
            <a:ext cx="1271372" cy="1530488"/>
            <a:chOff x="1515975" y="2295580"/>
            <a:chExt cx="1525524" cy="2847950"/>
          </a:xfrm>
        </p:grpSpPr>
        <p:sp>
          <p:nvSpPr>
            <p:cNvPr id="951" name="Google Shape;951;p133"/>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3"/>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3"/>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954" name="Google Shape;954;p133"/>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26 januari</a:t>
              </a:r>
              <a:endParaRPr sz="1000">
                <a:solidFill>
                  <a:srgbClr val="1B786E"/>
                </a:solidFill>
                <a:latin typeface="Roboto"/>
                <a:ea typeface="Roboto"/>
                <a:cs typeface="Roboto"/>
                <a:sym typeface="Roboto"/>
              </a:endParaRPr>
            </a:p>
          </p:txBody>
        </p:sp>
        <p:cxnSp>
          <p:nvCxnSpPr>
            <p:cNvPr id="955" name="Google Shape;955;p133"/>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956" name="Google Shape;956;p133"/>
          <p:cNvGrpSpPr/>
          <p:nvPr/>
        </p:nvGrpSpPr>
        <p:grpSpPr>
          <a:xfrm>
            <a:off x="850747" y="2302911"/>
            <a:ext cx="1271372" cy="1530488"/>
            <a:chOff x="1515975" y="2295580"/>
            <a:chExt cx="1525524" cy="2847950"/>
          </a:xfrm>
        </p:grpSpPr>
        <p:sp>
          <p:nvSpPr>
            <p:cNvPr id="957" name="Google Shape;957;p133"/>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3"/>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3"/>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960" name="Google Shape;960;p133"/>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961" name="Google Shape;961;p133"/>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962" name="Google Shape;962;p133"/>
          <p:cNvGrpSpPr/>
          <p:nvPr/>
        </p:nvGrpSpPr>
        <p:grpSpPr>
          <a:xfrm>
            <a:off x="3393391" y="2302913"/>
            <a:ext cx="1271321" cy="1530492"/>
            <a:chOff x="3048000" y="2295575"/>
            <a:chExt cx="1524000" cy="2847956"/>
          </a:xfrm>
        </p:grpSpPr>
        <p:grpSp>
          <p:nvGrpSpPr>
            <p:cNvPr id="963" name="Google Shape;963;p133"/>
            <p:cNvGrpSpPr/>
            <p:nvPr/>
          </p:nvGrpSpPr>
          <p:grpSpPr>
            <a:xfrm>
              <a:off x="3048000" y="2295578"/>
              <a:ext cx="1524000" cy="2847953"/>
              <a:chOff x="0" y="2295575"/>
              <a:chExt cx="1524000" cy="2837455"/>
            </a:xfrm>
          </p:grpSpPr>
          <p:sp>
            <p:nvSpPr>
              <p:cNvPr id="964" name="Google Shape;964;p133"/>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3"/>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6" name="Google Shape;966;p133"/>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67" name="Google Shape;967;p133"/>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februari</a:t>
              </a:r>
              <a:endParaRPr sz="1000">
                <a:solidFill>
                  <a:srgbClr val="1B786E"/>
                </a:solidFill>
                <a:latin typeface="Roboto"/>
                <a:ea typeface="Roboto"/>
                <a:cs typeface="Roboto"/>
                <a:sym typeface="Roboto"/>
              </a:endParaRPr>
            </a:p>
          </p:txBody>
        </p:sp>
        <p:sp>
          <p:nvSpPr>
            <p:cNvPr id="968" name="Google Shape;968;p133"/>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134"/>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74" name="Google Shape;974;p13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3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3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3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Bedankt!</a:t>
            </a:r>
            <a:endParaRPr b="1" i="0" sz="3200" u="none" cap="none" strike="noStrike">
              <a:solidFill>
                <a:srgbClr val="000000"/>
              </a:solidFill>
              <a:latin typeface="Arial"/>
              <a:ea typeface="Arial"/>
              <a:cs typeface="Arial"/>
              <a:sym typeface="Arial"/>
            </a:endParaRPr>
          </a:p>
        </p:txBody>
      </p:sp>
      <p:pic>
        <p:nvPicPr>
          <p:cNvPr id="982" name="Google Shape;982;p13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549" name="Google Shape;549;p96"/>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550" name="Google Shape;550;p96"/>
          <p:cNvSpPr txBox="1"/>
          <p:nvPr/>
        </p:nvSpPr>
        <p:spPr>
          <a:xfrm>
            <a:off x="2420100" y="16292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551" name="Google Shape;551;p96"/>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552" name="Google Shape;552;p96"/>
          <p:cNvCxnSpPr>
            <a:stCxn id="553" idx="0"/>
            <a:endCxn id="554" idx="0"/>
          </p:cNvCxnSpPr>
          <p:nvPr/>
        </p:nvCxnSpPr>
        <p:spPr>
          <a:xfrm>
            <a:off x="2269802" y="1777827"/>
            <a:ext cx="0" cy="1987200"/>
          </a:xfrm>
          <a:prstGeom prst="straightConnector1">
            <a:avLst/>
          </a:prstGeom>
          <a:noFill/>
          <a:ln cap="flat" cmpd="sng" w="28575">
            <a:solidFill>
              <a:srgbClr val="7D7D7D"/>
            </a:solidFill>
            <a:prstDash val="solid"/>
            <a:round/>
            <a:headEnd len="med" w="med" type="none"/>
            <a:tailEnd len="med" w="med" type="none"/>
          </a:ln>
        </p:spPr>
      </p:cxnSp>
      <p:sp>
        <p:nvSpPr>
          <p:cNvPr id="555" name="Google Shape;555;p96"/>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96"/>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96"/>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96"/>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 name="Google Shape;553;p96"/>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96"/>
          <p:cNvSpPr txBox="1"/>
          <p:nvPr/>
        </p:nvSpPr>
        <p:spPr>
          <a:xfrm>
            <a:off x="2420100" y="21081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derde			5 min</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a:t>
            </a:r>
            <a:endParaRPr sz="1000">
              <a:solidFill>
                <a:srgbClr val="666666"/>
              </a:solidFill>
            </a:endParaRPr>
          </a:p>
        </p:txBody>
      </p:sp>
      <p:sp>
        <p:nvSpPr>
          <p:cNvPr id="560" name="Google Shape;560;p96"/>
          <p:cNvSpPr txBox="1"/>
          <p:nvPr/>
        </p:nvSpPr>
        <p:spPr>
          <a:xfrm>
            <a:off x="2420100" y="25006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45 min</a:t>
            </a:r>
            <a:endParaRPr sz="1000">
              <a:solidFill>
                <a:srgbClr val="666666"/>
              </a:solidFill>
            </a:endParaRPr>
          </a:p>
        </p:txBody>
      </p:sp>
      <p:sp>
        <p:nvSpPr>
          <p:cNvPr id="561" name="Google Shape;561;p96"/>
          <p:cNvSpPr txBox="1"/>
          <p:nvPr/>
        </p:nvSpPr>
        <p:spPr>
          <a:xfrm>
            <a:off x="2420100" y="36782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publieke review			15 min</a:t>
            </a:r>
            <a:endParaRPr sz="1000">
              <a:solidFill>
                <a:srgbClr val="666666"/>
              </a:solidFill>
            </a:endParaRPr>
          </a:p>
        </p:txBody>
      </p:sp>
      <p:sp>
        <p:nvSpPr>
          <p:cNvPr id="562" name="Google Shape;562;p96"/>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			60 min</a:t>
            </a:r>
            <a:endParaRPr sz="1000">
              <a:solidFill>
                <a:srgbClr val="666666"/>
              </a:solidFill>
            </a:endParaRPr>
          </a:p>
        </p:txBody>
      </p:sp>
      <p:sp>
        <p:nvSpPr>
          <p:cNvPr id="563" name="Google Shape;563;p96"/>
          <p:cNvSpPr/>
          <p:nvPr/>
        </p:nvSpPr>
        <p:spPr>
          <a:xfrm>
            <a:off x="628650" y="3060875"/>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564" name="Google Shape;564;p96"/>
          <p:cNvPicPr preferRelativeResize="0"/>
          <p:nvPr/>
        </p:nvPicPr>
        <p:blipFill rotWithShape="1">
          <a:blip r:embed="rId4">
            <a:alphaModFix/>
          </a:blip>
          <a:srcRect b="0" l="21775" r="23125" t="0"/>
          <a:stretch/>
        </p:blipFill>
        <p:spPr>
          <a:xfrm>
            <a:off x="675425" y="3060875"/>
            <a:ext cx="314871" cy="300000"/>
          </a:xfrm>
          <a:prstGeom prst="rect">
            <a:avLst/>
          </a:prstGeom>
          <a:noFill/>
          <a:ln>
            <a:noFill/>
          </a:ln>
        </p:spPr>
      </p:pic>
      <p:sp>
        <p:nvSpPr>
          <p:cNvPr id="554" name="Google Shape;554;p96"/>
          <p:cNvSpPr/>
          <p:nvPr/>
        </p:nvSpPr>
        <p:spPr>
          <a:xfrm>
            <a:off x="2229302" y="376492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96"/>
          <p:cNvSpPr txBox="1"/>
          <p:nvPr/>
        </p:nvSpPr>
        <p:spPr>
          <a:xfrm>
            <a:off x="2420100" y="29054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Definities &amp; publicatie</a:t>
            </a:r>
            <a:r>
              <a:rPr lang="en" sz="1000">
                <a:solidFill>
                  <a:srgbClr val="666666"/>
                </a:solidFill>
              </a:rPr>
              <a:t>			15 min</a:t>
            </a:r>
            <a:endParaRPr sz="10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571" name="Google Shape;571;p97"/>
          <p:cNvSpPr/>
          <p:nvPr/>
        </p:nvSpPr>
        <p:spPr>
          <a:xfrm>
            <a:off x="1397205" y="34080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72" name="Google Shape;572;p97"/>
          <p:cNvSpPr txBox="1"/>
          <p:nvPr/>
        </p:nvSpPr>
        <p:spPr>
          <a:xfrm>
            <a:off x="830100" y="13634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573" name="Google Shape;573;p97"/>
          <p:cNvGrpSpPr/>
          <p:nvPr/>
        </p:nvGrpSpPr>
        <p:grpSpPr>
          <a:xfrm>
            <a:off x="7207341" y="2302892"/>
            <a:ext cx="1271321" cy="1530490"/>
            <a:chOff x="3048000" y="2295578"/>
            <a:chExt cx="1524000" cy="2847953"/>
          </a:xfrm>
        </p:grpSpPr>
        <p:grpSp>
          <p:nvGrpSpPr>
            <p:cNvPr id="574" name="Google Shape;574;p97"/>
            <p:cNvGrpSpPr/>
            <p:nvPr/>
          </p:nvGrpSpPr>
          <p:grpSpPr>
            <a:xfrm>
              <a:off x="3048000" y="2295578"/>
              <a:ext cx="1524000" cy="2847953"/>
              <a:chOff x="0" y="2295575"/>
              <a:chExt cx="1524000" cy="2837455"/>
            </a:xfrm>
          </p:grpSpPr>
          <p:sp>
            <p:nvSpPr>
              <p:cNvPr id="575" name="Google Shape;575;p97"/>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7"/>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Start publieke review</a:t>
              </a:r>
              <a:endParaRPr b="1" sz="1000">
                <a:solidFill>
                  <a:srgbClr val="5E5E5E"/>
                </a:solidFill>
                <a:latin typeface="Roboto"/>
                <a:ea typeface="Roboto"/>
                <a:cs typeface="Roboto"/>
                <a:sym typeface="Roboto"/>
              </a:endParaRPr>
            </a:p>
          </p:txBody>
        </p:sp>
        <p:sp>
          <p:nvSpPr>
            <p:cNvPr id="578" name="Google Shape;578;p97"/>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juni</a:t>
              </a:r>
              <a:endParaRPr sz="1000">
                <a:solidFill>
                  <a:srgbClr val="5E5E5E"/>
                </a:solidFill>
                <a:latin typeface="Roboto"/>
                <a:ea typeface="Roboto"/>
                <a:cs typeface="Roboto"/>
                <a:sym typeface="Roboto"/>
              </a:endParaRPr>
            </a:p>
          </p:txBody>
        </p:sp>
      </p:grpSp>
      <p:grpSp>
        <p:nvGrpSpPr>
          <p:cNvPr id="579" name="Google Shape;579;p97"/>
          <p:cNvGrpSpPr/>
          <p:nvPr/>
        </p:nvGrpSpPr>
        <p:grpSpPr>
          <a:xfrm>
            <a:off x="5936016" y="2302893"/>
            <a:ext cx="1271321" cy="1530492"/>
            <a:chOff x="3048000" y="2295575"/>
            <a:chExt cx="1524000" cy="2847956"/>
          </a:xfrm>
        </p:grpSpPr>
        <p:grpSp>
          <p:nvGrpSpPr>
            <p:cNvPr id="580" name="Google Shape;580;p97"/>
            <p:cNvGrpSpPr/>
            <p:nvPr/>
          </p:nvGrpSpPr>
          <p:grpSpPr>
            <a:xfrm>
              <a:off x="3048000" y="2295578"/>
              <a:ext cx="1524000" cy="2847953"/>
              <a:chOff x="0" y="2295575"/>
              <a:chExt cx="1524000" cy="2837455"/>
            </a:xfrm>
          </p:grpSpPr>
          <p:sp>
            <p:nvSpPr>
              <p:cNvPr id="581" name="Google Shape;581;p97"/>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7"/>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84" name="Google Shape;584;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4</a:t>
              </a:r>
              <a:endParaRPr b="1" sz="1000">
                <a:solidFill>
                  <a:schemeClr val="lt1"/>
                </a:solidFill>
                <a:latin typeface="Roboto"/>
                <a:ea typeface="Roboto"/>
                <a:cs typeface="Roboto"/>
                <a:sym typeface="Roboto"/>
              </a:endParaRPr>
            </a:p>
          </p:txBody>
        </p:sp>
        <p:sp>
          <p:nvSpPr>
            <p:cNvPr id="585" name="Google Shape;585;p97"/>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10 mei</a:t>
              </a:r>
              <a:endParaRPr sz="1000">
                <a:solidFill>
                  <a:srgbClr val="1B786E"/>
                </a:solidFill>
                <a:latin typeface="Roboto"/>
                <a:ea typeface="Roboto"/>
                <a:cs typeface="Roboto"/>
                <a:sym typeface="Roboto"/>
              </a:endParaRPr>
            </a:p>
          </p:txBody>
        </p:sp>
      </p:grpSp>
      <p:grpSp>
        <p:nvGrpSpPr>
          <p:cNvPr id="586" name="Google Shape;586;p97"/>
          <p:cNvGrpSpPr/>
          <p:nvPr/>
        </p:nvGrpSpPr>
        <p:grpSpPr>
          <a:xfrm>
            <a:off x="4664741" y="2302913"/>
            <a:ext cx="1271321" cy="1530492"/>
            <a:chOff x="3048000" y="2295575"/>
            <a:chExt cx="1524000" cy="2847956"/>
          </a:xfrm>
        </p:grpSpPr>
        <p:grpSp>
          <p:nvGrpSpPr>
            <p:cNvPr id="587" name="Google Shape;587;p97"/>
            <p:cNvGrpSpPr/>
            <p:nvPr/>
          </p:nvGrpSpPr>
          <p:grpSpPr>
            <a:xfrm>
              <a:off x="3048000" y="2295578"/>
              <a:ext cx="1524000" cy="2847953"/>
              <a:chOff x="0" y="2295575"/>
              <a:chExt cx="1524000" cy="2837455"/>
            </a:xfrm>
          </p:grpSpPr>
          <p:sp>
            <p:nvSpPr>
              <p:cNvPr id="588" name="Google Shape;588;p97"/>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7"/>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0" name="Google Shape;590;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91" name="Google Shape;591;p97"/>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592" name="Google Shape;592;p97"/>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maart</a:t>
              </a:r>
              <a:endParaRPr sz="1000">
                <a:solidFill>
                  <a:srgbClr val="1B786E"/>
                </a:solidFill>
                <a:latin typeface="Roboto"/>
                <a:ea typeface="Roboto"/>
                <a:cs typeface="Roboto"/>
                <a:sym typeface="Roboto"/>
              </a:endParaRPr>
            </a:p>
          </p:txBody>
        </p:sp>
      </p:grpSp>
      <p:grpSp>
        <p:nvGrpSpPr>
          <p:cNvPr id="593" name="Google Shape;593;p97"/>
          <p:cNvGrpSpPr/>
          <p:nvPr/>
        </p:nvGrpSpPr>
        <p:grpSpPr>
          <a:xfrm>
            <a:off x="2122120" y="2302911"/>
            <a:ext cx="1271372" cy="1530488"/>
            <a:chOff x="1515975" y="2295580"/>
            <a:chExt cx="1525524" cy="2847950"/>
          </a:xfrm>
        </p:grpSpPr>
        <p:sp>
          <p:nvSpPr>
            <p:cNvPr id="594" name="Google Shape;594;p97"/>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7"/>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7"/>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597" name="Google Shape;597;p97"/>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26 januari</a:t>
              </a:r>
              <a:endParaRPr sz="1000">
                <a:solidFill>
                  <a:srgbClr val="1B786E"/>
                </a:solidFill>
                <a:latin typeface="Roboto"/>
                <a:ea typeface="Roboto"/>
                <a:cs typeface="Roboto"/>
                <a:sym typeface="Roboto"/>
              </a:endParaRPr>
            </a:p>
          </p:txBody>
        </p:sp>
        <p:cxnSp>
          <p:nvCxnSpPr>
            <p:cNvPr id="598" name="Google Shape;598;p97"/>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99" name="Google Shape;599;p97"/>
          <p:cNvGrpSpPr/>
          <p:nvPr/>
        </p:nvGrpSpPr>
        <p:grpSpPr>
          <a:xfrm>
            <a:off x="850747" y="2302911"/>
            <a:ext cx="1271372" cy="1530488"/>
            <a:chOff x="1515975" y="2295580"/>
            <a:chExt cx="1525524" cy="2847950"/>
          </a:xfrm>
        </p:grpSpPr>
        <p:sp>
          <p:nvSpPr>
            <p:cNvPr id="600" name="Google Shape;600;p97"/>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7"/>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7"/>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603" name="Google Shape;603;p97"/>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604" name="Google Shape;604;p97"/>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605" name="Google Shape;605;p97"/>
          <p:cNvGrpSpPr/>
          <p:nvPr/>
        </p:nvGrpSpPr>
        <p:grpSpPr>
          <a:xfrm>
            <a:off x="3393391" y="2302913"/>
            <a:ext cx="1271321" cy="1530492"/>
            <a:chOff x="3048000" y="2295575"/>
            <a:chExt cx="1524000" cy="2847956"/>
          </a:xfrm>
        </p:grpSpPr>
        <p:grpSp>
          <p:nvGrpSpPr>
            <p:cNvPr id="606" name="Google Shape;606;p97"/>
            <p:cNvGrpSpPr/>
            <p:nvPr/>
          </p:nvGrpSpPr>
          <p:grpSpPr>
            <a:xfrm>
              <a:off x="3048000" y="2295578"/>
              <a:ext cx="1524000" cy="2847953"/>
              <a:chOff x="0" y="2295575"/>
              <a:chExt cx="1524000" cy="2837455"/>
            </a:xfrm>
          </p:grpSpPr>
          <p:sp>
            <p:nvSpPr>
              <p:cNvPr id="607" name="Google Shape;607;p97"/>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7"/>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9" name="Google Shape;609;p97"/>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610" name="Google Shape;610;p97"/>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februari</a:t>
              </a:r>
              <a:endParaRPr sz="1000">
                <a:solidFill>
                  <a:srgbClr val="1B786E"/>
                </a:solidFill>
                <a:latin typeface="Roboto"/>
                <a:ea typeface="Roboto"/>
                <a:cs typeface="Roboto"/>
                <a:sym typeface="Roboto"/>
              </a:endParaRPr>
            </a:p>
          </p:txBody>
        </p:sp>
        <p:sp>
          <p:nvSpPr>
            <p:cNvPr id="611" name="Google Shape;611;p97"/>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617" name="Google Shape;617;p98">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18" name="Google Shape;618;p98"/>
          <p:cNvSpPr txBox="1"/>
          <p:nvPr/>
        </p:nvSpPr>
        <p:spPr>
          <a:xfrm>
            <a:off x="3907575" y="3345125"/>
            <a:ext cx="13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MURAL-LINK</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9"/>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99"/>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99"/>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r>
              <a:rPr b="1" i="0" lang="en" sz="3700" u="none" cap="none" strike="noStrike">
                <a:solidFill>
                  <a:srgbClr val="000000"/>
                </a:solidFill>
                <a:latin typeface="Arial"/>
                <a:ea typeface="Arial"/>
                <a:cs typeface="Arial"/>
                <a:sym typeface="Arial"/>
              </a:rPr>
              <a:t> derde</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lang="en" sz="3700"/>
              <a:t>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626" name="Google Shape;626;p99"/>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0"/>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rgbClr val="000000"/>
                </a:solidFill>
                <a:latin typeface="Arial"/>
                <a:ea typeface="Arial"/>
                <a:cs typeface="Arial"/>
                <a:sym typeface="Arial"/>
              </a:rPr>
              <a:t>Topics vorige werkgroep?</a:t>
            </a:r>
            <a:endParaRPr b="1" i="0" sz="3000" u="none" cap="none" strike="noStrike">
              <a:solidFill>
                <a:srgbClr val="000000"/>
              </a:solidFill>
              <a:latin typeface="Arial"/>
              <a:ea typeface="Arial"/>
              <a:cs typeface="Arial"/>
              <a:sym typeface="Arial"/>
            </a:endParaRPr>
          </a:p>
        </p:txBody>
      </p:sp>
      <p:sp>
        <p:nvSpPr>
          <p:cNvPr id="632" name="Google Shape;632;p100"/>
          <p:cNvSpPr/>
          <p:nvPr/>
        </p:nvSpPr>
        <p:spPr>
          <a:xfrm>
            <a:off x="527327" y="4364888"/>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3" name="Google Shape;633;p100"/>
          <p:cNvSpPr txBox="1"/>
          <p:nvPr/>
        </p:nvSpPr>
        <p:spPr>
          <a:xfrm>
            <a:off x="615775" y="2229563"/>
            <a:ext cx="29985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Overzicht van de aanpassingen</a:t>
            </a:r>
            <a:endParaRPr b="1" i="0" sz="1100" u="none" cap="none" strike="noStrike">
              <a:solidFill>
                <a:srgbClr val="434343"/>
              </a:solidFill>
              <a:latin typeface="Arial"/>
              <a:ea typeface="Arial"/>
              <a:cs typeface="Arial"/>
              <a:sym typeface="Arial"/>
            </a:endParaRPr>
          </a:p>
        </p:txBody>
      </p:sp>
      <p:sp>
        <p:nvSpPr>
          <p:cNvPr id="634" name="Google Shape;634;p100"/>
          <p:cNvSpPr txBox="1"/>
          <p:nvPr/>
        </p:nvSpPr>
        <p:spPr>
          <a:xfrm>
            <a:off x="5122775" y="3304600"/>
            <a:ext cx="29127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4 </a:t>
            </a:r>
            <a:r>
              <a:rPr b="1" lang="en" sz="1200"/>
              <a:t>objectdiagrammen</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635" name="Google Shape;635;p100"/>
          <p:cNvSpPr txBox="1"/>
          <p:nvPr/>
        </p:nvSpPr>
        <p:spPr>
          <a:xfrm>
            <a:off x="5122875" y="3573493"/>
            <a:ext cx="2880600" cy="1539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SzPts val="1100"/>
              <a:buChar char="●"/>
            </a:pPr>
            <a:r>
              <a:rPr lang="en" sz="1100"/>
              <a:t>Jeugdcentrum Knokke-Heist</a:t>
            </a:r>
            <a:endParaRPr sz="1100"/>
          </a:p>
          <a:p>
            <a:pPr indent="-298450" lvl="0" marL="457200" marR="0" rtl="0" algn="l">
              <a:lnSpc>
                <a:spcPct val="150000"/>
              </a:lnSpc>
              <a:spcBef>
                <a:spcPts val="0"/>
              </a:spcBef>
              <a:spcAft>
                <a:spcPts val="0"/>
              </a:spcAft>
              <a:buSzPts val="1100"/>
              <a:buChar char="●"/>
            </a:pPr>
            <a:r>
              <a:rPr lang="en" sz="1100"/>
              <a:t>Skatepark Blaarmeersen</a:t>
            </a:r>
            <a:endParaRPr sz="1100"/>
          </a:p>
          <a:p>
            <a:pPr indent="-298450" lvl="0" marL="457200" marR="0" rtl="0" algn="l">
              <a:lnSpc>
                <a:spcPct val="150000"/>
              </a:lnSpc>
              <a:spcBef>
                <a:spcPts val="0"/>
              </a:spcBef>
              <a:spcAft>
                <a:spcPts val="0"/>
              </a:spcAft>
              <a:buSzPts val="1100"/>
              <a:buChar char="●"/>
            </a:pPr>
            <a:r>
              <a:rPr lang="en" sz="1100"/>
              <a:t>Erfgoeddepot Trezoor</a:t>
            </a:r>
            <a:endParaRPr sz="1100"/>
          </a:p>
          <a:p>
            <a:pPr indent="-298450" lvl="0" marL="457200" marR="0" rtl="0" algn="l">
              <a:lnSpc>
                <a:spcPct val="150000"/>
              </a:lnSpc>
              <a:spcBef>
                <a:spcPts val="0"/>
              </a:spcBef>
              <a:spcAft>
                <a:spcPts val="0"/>
              </a:spcAft>
              <a:buSzPts val="1100"/>
              <a:buChar char="●"/>
            </a:pPr>
            <a:r>
              <a:rPr lang="en" sz="1100"/>
              <a:t>Kleedkamer reservatie</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100"/>
          <p:cNvSpPr txBox="1"/>
          <p:nvPr/>
        </p:nvSpPr>
        <p:spPr>
          <a:xfrm>
            <a:off x="5102075" y="2067813"/>
            <a:ext cx="29541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Het data model met attributen overlopen</a:t>
            </a:r>
            <a:endParaRPr b="1" i="0" sz="1200" u="none" cap="none" strike="noStrike">
              <a:solidFill>
                <a:srgbClr val="000000"/>
              </a:solidFill>
              <a:latin typeface="Arial"/>
              <a:ea typeface="Arial"/>
              <a:cs typeface="Arial"/>
              <a:sym typeface="Arial"/>
            </a:endParaRPr>
          </a:p>
        </p:txBody>
      </p:sp>
      <p:sp>
        <p:nvSpPr>
          <p:cNvPr id="637" name="Google Shape;637;p100"/>
          <p:cNvSpPr txBox="1"/>
          <p:nvPr/>
        </p:nvSpPr>
        <p:spPr>
          <a:xfrm>
            <a:off x="660175" y="2498450"/>
            <a:ext cx="3841500" cy="1508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sz="1100"/>
              <a:t>Enumeraties aangevuld</a:t>
            </a:r>
            <a:endParaRPr sz="1100"/>
          </a:p>
          <a:p>
            <a:pPr indent="-317500" lvl="0" marL="457200" rtl="0" algn="l">
              <a:lnSpc>
                <a:spcPct val="150000"/>
              </a:lnSpc>
              <a:spcBef>
                <a:spcPts val="0"/>
              </a:spcBef>
              <a:spcAft>
                <a:spcPts val="0"/>
              </a:spcAft>
              <a:buSzPts val="1400"/>
              <a:buChar char="●"/>
            </a:pPr>
            <a:r>
              <a:rPr lang="en" sz="1100"/>
              <a:t>Bijkomende attribuering voor verschillende klassen</a:t>
            </a:r>
            <a:endParaRPr sz="1100"/>
          </a:p>
          <a:p>
            <a:pPr indent="-298450" lvl="0" marL="457200" rtl="0" algn="l">
              <a:lnSpc>
                <a:spcPct val="150000"/>
              </a:lnSpc>
              <a:spcBef>
                <a:spcPts val="0"/>
              </a:spcBef>
              <a:spcAft>
                <a:spcPts val="0"/>
              </a:spcAft>
              <a:buSzPts val="1100"/>
              <a:buChar char="●"/>
            </a:pPr>
            <a:r>
              <a:rPr lang="en" sz="1100"/>
              <a:t>Koppelingen met bestaande OSLO-standaarden</a:t>
            </a:r>
            <a:endParaRPr sz="1100"/>
          </a:p>
          <a:p>
            <a:pPr indent="-298450" lvl="0" marL="457200" rtl="0" algn="l">
              <a:lnSpc>
                <a:spcPct val="150000"/>
              </a:lnSpc>
              <a:spcBef>
                <a:spcPts val="0"/>
              </a:spcBef>
              <a:spcAft>
                <a:spcPts val="0"/>
              </a:spcAft>
              <a:buSzPts val="1100"/>
              <a:buChar char="●"/>
            </a:pPr>
            <a:r>
              <a:rPr lang="en" sz="1100"/>
              <a:t>Specificatie Podiumtechnische Faciliteit</a:t>
            </a:r>
            <a:endParaRPr sz="1100"/>
          </a:p>
          <a:p>
            <a:pPr indent="-298450" lvl="0" marL="457200" rtl="0" algn="l">
              <a:lnSpc>
                <a:spcPct val="150000"/>
              </a:lnSpc>
              <a:spcBef>
                <a:spcPts val="0"/>
              </a:spcBef>
              <a:spcAft>
                <a:spcPts val="0"/>
              </a:spcAft>
              <a:buSzPts val="1100"/>
              <a:buChar char="●"/>
            </a:pPr>
            <a:r>
              <a:rPr lang="en" sz="1100"/>
              <a:t>Site verwijderd als klasse</a:t>
            </a:r>
            <a:endParaRPr sz="800"/>
          </a:p>
        </p:txBody>
      </p:sp>
      <p:sp>
        <p:nvSpPr>
          <p:cNvPr id="638" name="Google Shape;638;p100"/>
          <p:cNvSpPr/>
          <p:nvPr/>
        </p:nvSpPr>
        <p:spPr>
          <a:xfrm>
            <a:off x="6203100" y="2571753"/>
            <a:ext cx="601800" cy="601800"/>
          </a:xfrm>
          <a:custGeom>
            <a:rect b="b" l="l" r="r" t="t"/>
            <a:pathLst>
              <a:path extrusionOk="0" h="192" w="192">
                <a:moveTo>
                  <a:pt x="105" y="44"/>
                </a:moveTo>
                <a:cubicBezTo>
                  <a:pt x="89" y="28"/>
                  <a:pt x="89" y="28"/>
                  <a:pt x="89" y="28"/>
                </a:cubicBezTo>
                <a:cubicBezTo>
                  <a:pt x="105" y="12"/>
                  <a:pt x="105" y="12"/>
                  <a:pt x="105" y="12"/>
                </a:cubicBezTo>
                <a:cubicBezTo>
                  <a:pt x="120" y="28"/>
                  <a:pt x="120" y="28"/>
                  <a:pt x="120" y="28"/>
                </a:cubicBezTo>
                <a:lnTo>
                  <a:pt x="105" y="44"/>
                </a:lnTo>
                <a:close/>
                <a:moveTo>
                  <a:pt x="140" y="87"/>
                </a:moveTo>
                <a:cubicBezTo>
                  <a:pt x="70" y="87"/>
                  <a:pt x="70" y="87"/>
                  <a:pt x="70" y="87"/>
                </a:cubicBezTo>
                <a:cubicBezTo>
                  <a:pt x="70" y="60"/>
                  <a:pt x="70" y="68"/>
                  <a:pt x="70" y="68"/>
                </a:cubicBezTo>
                <a:cubicBezTo>
                  <a:pt x="140" y="68"/>
                  <a:pt x="140" y="68"/>
                  <a:pt x="140" y="68"/>
                </a:cubicBezTo>
                <a:lnTo>
                  <a:pt x="140" y="87"/>
                </a:lnTo>
                <a:close/>
                <a:moveTo>
                  <a:pt x="118" y="122"/>
                </a:moveTo>
                <a:cubicBezTo>
                  <a:pt x="118" y="129"/>
                  <a:pt x="112" y="135"/>
                  <a:pt x="105" y="135"/>
                </a:cubicBezTo>
                <a:cubicBezTo>
                  <a:pt x="98" y="135"/>
                  <a:pt x="92" y="129"/>
                  <a:pt x="92" y="122"/>
                </a:cubicBezTo>
                <a:cubicBezTo>
                  <a:pt x="92" y="115"/>
                  <a:pt x="98" y="109"/>
                  <a:pt x="105" y="109"/>
                </a:cubicBezTo>
                <a:cubicBezTo>
                  <a:pt x="112" y="109"/>
                  <a:pt x="118" y="115"/>
                  <a:pt x="118" y="122"/>
                </a:cubicBezTo>
                <a:close/>
                <a:moveTo>
                  <a:pt x="118" y="184"/>
                </a:moveTo>
                <a:cubicBezTo>
                  <a:pt x="92" y="184"/>
                  <a:pt x="92" y="184"/>
                  <a:pt x="92" y="184"/>
                </a:cubicBezTo>
                <a:cubicBezTo>
                  <a:pt x="92" y="157"/>
                  <a:pt x="92" y="157"/>
                  <a:pt x="92" y="157"/>
                </a:cubicBezTo>
                <a:cubicBezTo>
                  <a:pt x="118" y="157"/>
                  <a:pt x="118" y="157"/>
                  <a:pt x="118" y="157"/>
                </a:cubicBezTo>
                <a:lnTo>
                  <a:pt x="118" y="184"/>
                </a:lnTo>
                <a:close/>
                <a:moveTo>
                  <a:pt x="35" y="87"/>
                </a:moveTo>
                <a:cubicBezTo>
                  <a:pt x="9" y="87"/>
                  <a:pt x="9" y="87"/>
                  <a:pt x="9" y="87"/>
                </a:cubicBezTo>
                <a:cubicBezTo>
                  <a:pt x="9" y="60"/>
                  <a:pt x="9" y="68"/>
                  <a:pt x="9" y="68"/>
                </a:cubicBezTo>
                <a:cubicBezTo>
                  <a:pt x="35" y="68"/>
                  <a:pt x="35" y="68"/>
                  <a:pt x="35" y="68"/>
                </a:cubicBezTo>
                <a:lnTo>
                  <a:pt x="35" y="87"/>
                </a:lnTo>
                <a:close/>
                <a:moveTo>
                  <a:pt x="192" y="24"/>
                </a:moveTo>
                <a:cubicBezTo>
                  <a:pt x="128" y="24"/>
                  <a:pt x="128" y="24"/>
                  <a:pt x="128" y="24"/>
                </a:cubicBezTo>
                <a:cubicBezTo>
                  <a:pt x="105" y="0"/>
                  <a:pt x="105" y="0"/>
                  <a:pt x="105" y="0"/>
                </a:cubicBezTo>
                <a:cubicBezTo>
                  <a:pt x="77" y="28"/>
                  <a:pt x="77" y="28"/>
                  <a:pt x="77" y="28"/>
                </a:cubicBezTo>
                <a:cubicBezTo>
                  <a:pt x="101" y="52"/>
                  <a:pt x="101" y="52"/>
                  <a:pt x="101" y="52"/>
                </a:cubicBezTo>
                <a:cubicBezTo>
                  <a:pt x="101" y="68"/>
                  <a:pt x="101" y="60"/>
                  <a:pt x="101" y="60"/>
                </a:cubicBezTo>
                <a:cubicBezTo>
                  <a:pt x="61" y="60"/>
                  <a:pt x="61" y="60"/>
                  <a:pt x="61" y="60"/>
                </a:cubicBezTo>
                <a:cubicBezTo>
                  <a:pt x="61" y="77"/>
                  <a:pt x="61" y="73"/>
                  <a:pt x="61" y="73"/>
                </a:cubicBezTo>
                <a:cubicBezTo>
                  <a:pt x="44" y="73"/>
                  <a:pt x="44" y="73"/>
                  <a:pt x="44" y="73"/>
                </a:cubicBezTo>
                <a:cubicBezTo>
                  <a:pt x="44" y="56"/>
                  <a:pt x="44" y="60"/>
                  <a:pt x="44" y="60"/>
                </a:cubicBezTo>
                <a:cubicBezTo>
                  <a:pt x="0" y="60"/>
                  <a:pt x="0" y="60"/>
                  <a:pt x="0" y="60"/>
                </a:cubicBezTo>
                <a:cubicBezTo>
                  <a:pt x="0" y="103"/>
                  <a:pt x="0" y="95"/>
                  <a:pt x="0" y="95"/>
                </a:cubicBezTo>
                <a:cubicBezTo>
                  <a:pt x="17" y="95"/>
                  <a:pt x="17" y="95"/>
                  <a:pt x="17" y="95"/>
                </a:cubicBezTo>
                <a:cubicBezTo>
                  <a:pt x="17" y="183"/>
                  <a:pt x="17" y="175"/>
                  <a:pt x="17" y="175"/>
                </a:cubicBezTo>
                <a:cubicBezTo>
                  <a:pt x="64" y="175"/>
                  <a:pt x="64" y="175"/>
                  <a:pt x="64" y="175"/>
                </a:cubicBezTo>
                <a:cubicBezTo>
                  <a:pt x="54" y="185"/>
                  <a:pt x="54" y="185"/>
                  <a:pt x="54" y="185"/>
                </a:cubicBezTo>
                <a:cubicBezTo>
                  <a:pt x="60" y="191"/>
                  <a:pt x="60" y="191"/>
                  <a:pt x="60" y="191"/>
                </a:cubicBezTo>
                <a:cubicBezTo>
                  <a:pt x="80" y="170"/>
                  <a:pt x="80" y="170"/>
                  <a:pt x="80" y="170"/>
                </a:cubicBezTo>
                <a:cubicBezTo>
                  <a:pt x="60" y="150"/>
                  <a:pt x="60" y="150"/>
                  <a:pt x="60" y="150"/>
                </a:cubicBezTo>
                <a:cubicBezTo>
                  <a:pt x="54" y="156"/>
                  <a:pt x="54" y="156"/>
                  <a:pt x="54" y="156"/>
                </a:cubicBezTo>
                <a:cubicBezTo>
                  <a:pt x="64" y="166"/>
                  <a:pt x="64" y="166"/>
                  <a:pt x="64" y="166"/>
                </a:cubicBezTo>
                <a:cubicBezTo>
                  <a:pt x="26" y="166"/>
                  <a:pt x="26" y="166"/>
                  <a:pt x="26" y="166"/>
                </a:cubicBezTo>
                <a:cubicBezTo>
                  <a:pt x="26" y="87"/>
                  <a:pt x="26" y="95"/>
                  <a:pt x="26" y="95"/>
                </a:cubicBezTo>
                <a:cubicBezTo>
                  <a:pt x="44" y="95"/>
                  <a:pt x="44" y="95"/>
                  <a:pt x="44" y="95"/>
                </a:cubicBezTo>
                <a:cubicBezTo>
                  <a:pt x="44" y="78"/>
                  <a:pt x="44" y="82"/>
                  <a:pt x="44" y="82"/>
                </a:cubicBezTo>
                <a:cubicBezTo>
                  <a:pt x="61" y="82"/>
                  <a:pt x="61" y="82"/>
                  <a:pt x="61" y="82"/>
                </a:cubicBezTo>
                <a:cubicBezTo>
                  <a:pt x="61" y="99"/>
                  <a:pt x="61" y="95"/>
                  <a:pt x="61" y="95"/>
                </a:cubicBezTo>
                <a:cubicBezTo>
                  <a:pt x="101" y="95"/>
                  <a:pt x="101" y="95"/>
                  <a:pt x="101" y="95"/>
                </a:cubicBezTo>
                <a:cubicBezTo>
                  <a:pt x="101" y="105"/>
                  <a:pt x="101" y="101"/>
                  <a:pt x="101" y="101"/>
                </a:cubicBezTo>
                <a:cubicBezTo>
                  <a:pt x="90" y="102"/>
                  <a:pt x="83" y="111"/>
                  <a:pt x="83" y="122"/>
                </a:cubicBezTo>
                <a:cubicBezTo>
                  <a:pt x="83" y="133"/>
                  <a:pt x="90" y="141"/>
                  <a:pt x="101" y="143"/>
                </a:cubicBezTo>
                <a:cubicBezTo>
                  <a:pt x="101" y="153"/>
                  <a:pt x="101" y="149"/>
                  <a:pt x="101" y="149"/>
                </a:cubicBezTo>
                <a:cubicBezTo>
                  <a:pt x="83" y="149"/>
                  <a:pt x="83" y="149"/>
                  <a:pt x="83" y="149"/>
                </a:cubicBezTo>
                <a:cubicBezTo>
                  <a:pt x="83" y="192"/>
                  <a:pt x="83" y="192"/>
                  <a:pt x="83" y="192"/>
                </a:cubicBezTo>
                <a:cubicBezTo>
                  <a:pt x="127" y="192"/>
                  <a:pt x="127" y="192"/>
                  <a:pt x="127" y="192"/>
                </a:cubicBezTo>
                <a:cubicBezTo>
                  <a:pt x="127" y="149"/>
                  <a:pt x="127" y="149"/>
                  <a:pt x="127" y="149"/>
                </a:cubicBezTo>
                <a:cubicBezTo>
                  <a:pt x="109" y="149"/>
                  <a:pt x="109" y="149"/>
                  <a:pt x="109" y="149"/>
                </a:cubicBezTo>
                <a:cubicBezTo>
                  <a:pt x="109" y="139"/>
                  <a:pt x="109" y="143"/>
                  <a:pt x="109" y="143"/>
                </a:cubicBezTo>
                <a:cubicBezTo>
                  <a:pt x="119" y="141"/>
                  <a:pt x="127" y="133"/>
                  <a:pt x="127" y="122"/>
                </a:cubicBezTo>
                <a:cubicBezTo>
                  <a:pt x="127" y="111"/>
                  <a:pt x="119" y="102"/>
                  <a:pt x="109" y="101"/>
                </a:cubicBezTo>
                <a:cubicBezTo>
                  <a:pt x="109" y="91"/>
                  <a:pt x="109" y="95"/>
                  <a:pt x="109" y="95"/>
                </a:cubicBezTo>
                <a:cubicBezTo>
                  <a:pt x="149" y="95"/>
                  <a:pt x="149" y="95"/>
                  <a:pt x="149" y="95"/>
                </a:cubicBezTo>
                <a:cubicBezTo>
                  <a:pt x="148" y="52"/>
                  <a:pt x="148" y="60"/>
                  <a:pt x="148" y="60"/>
                </a:cubicBezTo>
                <a:cubicBezTo>
                  <a:pt x="109" y="60"/>
                  <a:pt x="109" y="60"/>
                  <a:pt x="109" y="60"/>
                </a:cubicBezTo>
                <a:cubicBezTo>
                  <a:pt x="109" y="44"/>
                  <a:pt x="109" y="52"/>
                  <a:pt x="109" y="52"/>
                </a:cubicBezTo>
                <a:cubicBezTo>
                  <a:pt x="128" y="33"/>
                  <a:pt x="128" y="33"/>
                  <a:pt x="128" y="33"/>
                </a:cubicBezTo>
                <a:cubicBezTo>
                  <a:pt x="183" y="33"/>
                  <a:pt x="183" y="33"/>
                  <a:pt x="183" y="33"/>
                </a:cubicBezTo>
                <a:cubicBezTo>
                  <a:pt x="183" y="190"/>
                  <a:pt x="183" y="166"/>
                  <a:pt x="183" y="166"/>
                </a:cubicBezTo>
                <a:cubicBezTo>
                  <a:pt x="146" y="166"/>
                  <a:pt x="146" y="166"/>
                  <a:pt x="146" y="166"/>
                </a:cubicBezTo>
                <a:cubicBezTo>
                  <a:pt x="156" y="156"/>
                  <a:pt x="156" y="156"/>
                  <a:pt x="156" y="156"/>
                </a:cubicBezTo>
                <a:cubicBezTo>
                  <a:pt x="150" y="150"/>
                  <a:pt x="150" y="150"/>
                  <a:pt x="150" y="150"/>
                </a:cubicBezTo>
                <a:cubicBezTo>
                  <a:pt x="129" y="170"/>
                  <a:pt x="129" y="170"/>
                  <a:pt x="129" y="170"/>
                </a:cubicBezTo>
                <a:cubicBezTo>
                  <a:pt x="150" y="191"/>
                  <a:pt x="150" y="191"/>
                  <a:pt x="150" y="191"/>
                </a:cubicBezTo>
                <a:cubicBezTo>
                  <a:pt x="156" y="185"/>
                  <a:pt x="156" y="185"/>
                  <a:pt x="156" y="185"/>
                </a:cubicBezTo>
                <a:cubicBezTo>
                  <a:pt x="146" y="175"/>
                  <a:pt x="146" y="175"/>
                  <a:pt x="146" y="175"/>
                </a:cubicBezTo>
                <a:cubicBezTo>
                  <a:pt x="192" y="175"/>
                  <a:pt x="192" y="175"/>
                  <a:pt x="192" y="175"/>
                </a:cubicBezTo>
                <a:lnTo>
                  <a:pt x="192" y="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39" name="Google Shape;639;p100"/>
          <p:cNvGrpSpPr/>
          <p:nvPr/>
        </p:nvGrpSpPr>
        <p:grpSpPr>
          <a:xfrm>
            <a:off x="6223828" y="1279986"/>
            <a:ext cx="601747" cy="601747"/>
            <a:chOff x="4119563" y="58738"/>
            <a:chExt cx="1265238" cy="1265238"/>
          </a:xfrm>
        </p:grpSpPr>
        <p:sp>
          <p:nvSpPr>
            <p:cNvPr id="640" name="Google Shape;640;p100"/>
            <p:cNvSpPr/>
            <p:nvPr/>
          </p:nvSpPr>
          <p:spPr>
            <a:xfrm>
              <a:off x="4119563" y="58738"/>
              <a:ext cx="1265238" cy="1265238"/>
            </a:xfrm>
            <a:custGeom>
              <a:rect b="b" l="l" r="r" t="t"/>
              <a:pathLst>
                <a:path extrusionOk="0" h="797" w="797">
                  <a:moveTo>
                    <a:pt x="797" y="653"/>
                  </a:moveTo>
                  <a:lnTo>
                    <a:pt x="797" y="0"/>
                  </a:lnTo>
                  <a:lnTo>
                    <a:pt x="0" y="0"/>
                  </a:lnTo>
                  <a:lnTo>
                    <a:pt x="0" y="653"/>
                  </a:lnTo>
                  <a:lnTo>
                    <a:pt x="248" y="653"/>
                  </a:lnTo>
                  <a:lnTo>
                    <a:pt x="248" y="762"/>
                  </a:lnTo>
                  <a:lnTo>
                    <a:pt x="134" y="762"/>
                  </a:lnTo>
                  <a:lnTo>
                    <a:pt x="134" y="797"/>
                  </a:lnTo>
                  <a:lnTo>
                    <a:pt x="663" y="797"/>
                  </a:lnTo>
                  <a:lnTo>
                    <a:pt x="663" y="762"/>
                  </a:lnTo>
                  <a:lnTo>
                    <a:pt x="549" y="762"/>
                  </a:lnTo>
                  <a:lnTo>
                    <a:pt x="549" y="653"/>
                  </a:lnTo>
                  <a:lnTo>
                    <a:pt x="797" y="653"/>
                  </a:lnTo>
                  <a:close/>
                  <a:moveTo>
                    <a:pt x="35" y="33"/>
                  </a:moveTo>
                  <a:lnTo>
                    <a:pt x="762" y="33"/>
                  </a:lnTo>
                  <a:lnTo>
                    <a:pt x="762" y="620"/>
                  </a:lnTo>
                  <a:lnTo>
                    <a:pt x="35" y="620"/>
                  </a:lnTo>
                  <a:lnTo>
                    <a:pt x="35" y="33"/>
                  </a:lnTo>
                  <a:close/>
                  <a:moveTo>
                    <a:pt x="515" y="762"/>
                  </a:moveTo>
                  <a:lnTo>
                    <a:pt x="282" y="762"/>
                  </a:lnTo>
                  <a:lnTo>
                    <a:pt x="282" y="653"/>
                  </a:lnTo>
                  <a:lnTo>
                    <a:pt x="515" y="653"/>
                  </a:lnTo>
                  <a:lnTo>
                    <a:pt x="515" y="76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100"/>
            <p:cNvSpPr/>
            <p:nvPr/>
          </p:nvSpPr>
          <p:spPr>
            <a:xfrm>
              <a:off x="4318000" y="377825"/>
              <a:ext cx="887413" cy="414337"/>
            </a:xfrm>
            <a:custGeom>
              <a:rect b="b" l="l" r="r" t="t"/>
              <a:pathLst>
                <a:path extrusionOk="0" h="261" w="559">
                  <a:moveTo>
                    <a:pt x="262" y="261"/>
                  </a:moveTo>
                  <a:lnTo>
                    <a:pt x="0" y="261"/>
                  </a:lnTo>
                  <a:lnTo>
                    <a:pt x="0" y="0"/>
                  </a:lnTo>
                  <a:lnTo>
                    <a:pt x="262" y="0"/>
                  </a:lnTo>
                  <a:lnTo>
                    <a:pt x="262" y="261"/>
                  </a:lnTo>
                  <a:close/>
                  <a:moveTo>
                    <a:pt x="34" y="228"/>
                  </a:moveTo>
                  <a:lnTo>
                    <a:pt x="228" y="228"/>
                  </a:lnTo>
                  <a:lnTo>
                    <a:pt x="228" y="33"/>
                  </a:lnTo>
                  <a:lnTo>
                    <a:pt x="34" y="33"/>
                  </a:lnTo>
                  <a:lnTo>
                    <a:pt x="34" y="228"/>
                  </a:lnTo>
                  <a:close/>
                  <a:moveTo>
                    <a:pt x="404" y="231"/>
                  </a:moveTo>
                  <a:lnTo>
                    <a:pt x="312" y="145"/>
                  </a:lnTo>
                  <a:lnTo>
                    <a:pt x="336" y="120"/>
                  </a:lnTo>
                  <a:lnTo>
                    <a:pt x="402" y="182"/>
                  </a:lnTo>
                  <a:lnTo>
                    <a:pt x="532" y="38"/>
                  </a:lnTo>
                  <a:lnTo>
                    <a:pt x="559" y="61"/>
                  </a:lnTo>
                  <a:lnTo>
                    <a:pt x="404" y="2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42" name="Google Shape;642;p100"/>
          <p:cNvGrpSpPr/>
          <p:nvPr/>
        </p:nvGrpSpPr>
        <p:grpSpPr>
          <a:xfrm>
            <a:off x="1995423" y="1441716"/>
            <a:ext cx="601802" cy="601802"/>
            <a:chOff x="3162300" y="2697163"/>
            <a:chExt cx="123825" cy="123825"/>
          </a:xfrm>
        </p:grpSpPr>
        <p:sp>
          <p:nvSpPr>
            <p:cNvPr id="643" name="Google Shape;643;p100"/>
            <p:cNvSpPr/>
            <p:nvPr/>
          </p:nvSpPr>
          <p:spPr>
            <a:xfrm>
              <a:off x="3167063" y="2713038"/>
              <a:ext cx="106363" cy="104775"/>
            </a:xfrm>
            <a:custGeom>
              <a:rect b="b" l="l" r="r" t="t"/>
              <a:pathLst>
                <a:path extrusionOk="0" h="66" w="67">
                  <a:moveTo>
                    <a:pt x="55" y="25"/>
                  </a:moveTo>
                  <a:lnTo>
                    <a:pt x="62" y="19"/>
                  </a:lnTo>
                  <a:lnTo>
                    <a:pt x="67" y="14"/>
                  </a:lnTo>
                  <a:lnTo>
                    <a:pt x="53" y="0"/>
                  </a:lnTo>
                  <a:lnTo>
                    <a:pt x="48" y="5"/>
                  </a:lnTo>
                  <a:lnTo>
                    <a:pt x="41" y="12"/>
                  </a:lnTo>
                  <a:lnTo>
                    <a:pt x="7" y="46"/>
                  </a:lnTo>
                  <a:lnTo>
                    <a:pt x="0" y="66"/>
                  </a:lnTo>
                  <a:lnTo>
                    <a:pt x="21" y="60"/>
                  </a:lnTo>
                  <a:lnTo>
                    <a:pt x="55" y="25"/>
                  </a:lnTo>
                  <a:lnTo>
                    <a:pt x="55" y="25"/>
                  </a:lnTo>
                  <a:close/>
                  <a:moveTo>
                    <a:pt x="50" y="7"/>
                  </a:moveTo>
                  <a:lnTo>
                    <a:pt x="53" y="5"/>
                  </a:lnTo>
                  <a:lnTo>
                    <a:pt x="62" y="14"/>
                  </a:lnTo>
                  <a:lnTo>
                    <a:pt x="60" y="16"/>
                  </a:lnTo>
                  <a:lnTo>
                    <a:pt x="57" y="19"/>
                  </a:lnTo>
                  <a:lnTo>
                    <a:pt x="47" y="10"/>
                  </a:lnTo>
                  <a:lnTo>
                    <a:pt x="50" y="7"/>
                  </a:lnTo>
                  <a:close/>
                  <a:moveTo>
                    <a:pt x="41" y="16"/>
                  </a:moveTo>
                  <a:lnTo>
                    <a:pt x="45" y="20"/>
                  </a:lnTo>
                  <a:lnTo>
                    <a:pt x="16" y="48"/>
                  </a:lnTo>
                  <a:lnTo>
                    <a:pt x="11" y="48"/>
                  </a:lnTo>
                  <a:lnTo>
                    <a:pt x="10" y="47"/>
                  </a:lnTo>
                  <a:lnTo>
                    <a:pt x="41" y="16"/>
                  </a:lnTo>
                  <a:close/>
                  <a:moveTo>
                    <a:pt x="5" y="61"/>
                  </a:moveTo>
                  <a:lnTo>
                    <a:pt x="6" y="59"/>
                  </a:lnTo>
                  <a:lnTo>
                    <a:pt x="8" y="61"/>
                  </a:lnTo>
                  <a:lnTo>
                    <a:pt x="5" y="61"/>
                  </a:lnTo>
                  <a:close/>
                  <a:moveTo>
                    <a:pt x="11" y="59"/>
                  </a:moveTo>
                  <a:lnTo>
                    <a:pt x="7" y="55"/>
                  </a:lnTo>
                  <a:lnTo>
                    <a:pt x="9" y="50"/>
                  </a:lnTo>
                  <a:lnTo>
                    <a:pt x="10" y="51"/>
                  </a:lnTo>
                  <a:lnTo>
                    <a:pt x="15" y="51"/>
                  </a:lnTo>
                  <a:lnTo>
                    <a:pt x="15" y="57"/>
                  </a:lnTo>
                  <a:lnTo>
                    <a:pt x="17" y="58"/>
                  </a:lnTo>
                  <a:lnTo>
                    <a:pt x="11" y="59"/>
                  </a:lnTo>
                  <a:close/>
                  <a:moveTo>
                    <a:pt x="20" y="56"/>
                  </a:moveTo>
                  <a:lnTo>
                    <a:pt x="19" y="55"/>
                  </a:lnTo>
                  <a:lnTo>
                    <a:pt x="19" y="50"/>
                  </a:lnTo>
                  <a:lnTo>
                    <a:pt x="47" y="22"/>
                  </a:lnTo>
                  <a:lnTo>
                    <a:pt x="50" y="25"/>
                  </a:lnTo>
                  <a:lnTo>
                    <a:pt x="20" y="56"/>
                  </a:lnTo>
                  <a:close/>
                  <a:moveTo>
                    <a:pt x="53" y="23"/>
                  </a:moveTo>
                  <a:lnTo>
                    <a:pt x="44" y="14"/>
                  </a:lnTo>
                  <a:lnTo>
                    <a:pt x="45" y="12"/>
                  </a:lnTo>
                  <a:lnTo>
                    <a:pt x="54" y="22"/>
                  </a:lnTo>
                  <a:lnTo>
                    <a:pt x="53" y="2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100"/>
            <p:cNvSpPr/>
            <p:nvPr/>
          </p:nvSpPr>
          <p:spPr>
            <a:xfrm>
              <a:off x="3162300" y="2697163"/>
              <a:ext cx="123825" cy="123825"/>
            </a:xfrm>
            <a:custGeom>
              <a:rect b="b" l="l" r="r" t="t"/>
              <a:pathLst>
                <a:path extrusionOk="0" h="78" w="78">
                  <a:moveTo>
                    <a:pt x="78" y="0"/>
                  </a:moveTo>
                  <a:lnTo>
                    <a:pt x="0" y="0"/>
                  </a:lnTo>
                  <a:lnTo>
                    <a:pt x="0" y="76"/>
                  </a:lnTo>
                  <a:lnTo>
                    <a:pt x="3" y="76"/>
                  </a:lnTo>
                  <a:lnTo>
                    <a:pt x="3" y="4"/>
                  </a:lnTo>
                  <a:lnTo>
                    <a:pt x="74" y="4"/>
                  </a:lnTo>
                  <a:lnTo>
                    <a:pt x="74" y="75"/>
                  </a:lnTo>
                  <a:lnTo>
                    <a:pt x="27" y="75"/>
                  </a:lnTo>
                  <a:lnTo>
                    <a:pt x="27" y="78"/>
                  </a:lnTo>
                  <a:lnTo>
                    <a:pt x="78" y="78"/>
                  </a:lnTo>
                  <a:lnTo>
                    <a:pt x="7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